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54" y="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06B1A4-9616-452D-87B2-60B1E3A9F50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34765A2-285E-4F2D-8B88-5EA10A6EE0CF}">
      <dgm:prSet phldrT="[Текст]"/>
      <dgm:spPr/>
      <dgm:t>
        <a:bodyPr/>
        <a:lstStyle/>
        <a:p>
          <a:r>
            <a:rPr lang="ru-RU" dirty="0" smtClean="0"/>
            <a:t>Казенное</a:t>
          </a:r>
          <a:endParaRPr lang="ru-RU" dirty="0"/>
        </a:p>
      </dgm:t>
    </dgm:pt>
    <dgm:pt modelId="{85B52261-B756-43A7-A5C4-109BD95A417F}" type="parTrans" cxnId="{007FF567-112A-4DA2-9162-A3E604A3A2E1}">
      <dgm:prSet/>
      <dgm:spPr/>
      <dgm:t>
        <a:bodyPr/>
        <a:lstStyle/>
        <a:p>
          <a:endParaRPr lang="ru-RU"/>
        </a:p>
      </dgm:t>
    </dgm:pt>
    <dgm:pt modelId="{1F611DCD-B8D3-46EF-9CFE-874614A9F4DC}" type="sibTrans" cxnId="{007FF567-112A-4DA2-9162-A3E604A3A2E1}">
      <dgm:prSet/>
      <dgm:spPr/>
      <dgm:t>
        <a:bodyPr/>
        <a:lstStyle/>
        <a:p>
          <a:endParaRPr lang="ru-RU"/>
        </a:p>
      </dgm:t>
    </dgm:pt>
    <dgm:pt modelId="{E1F4A212-4D4D-4E91-8F49-D01ACB1CD2DE}">
      <dgm:prSet phldrT="[Текст]"/>
      <dgm:spPr/>
      <dgm:t>
        <a:bodyPr/>
        <a:lstStyle/>
        <a:p>
          <a:r>
            <a:rPr lang="ru-RU" dirty="0" smtClean="0"/>
            <a:t>Бюджетное</a:t>
          </a:r>
          <a:endParaRPr lang="ru-RU" dirty="0"/>
        </a:p>
      </dgm:t>
    </dgm:pt>
    <dgm:pt modelId="{7C150CAA-7F0E-4E0E-A500-758179016891}" type="parTrans" cxnId="{F6D9E534-F2F8-4672-8123-4EA6AFA1A6D6}">
      <dgm:prSet/>
      <dgm:spPr/>
      <dgm:t>
        <a:bodyPr/>
        <a:lstStyle/>
        <a:p>
          <a:endParaRPr lang="ru-RU"/>
        </a:p>
      </dgm:t>
    </dgm:pt>
    <dgm:pt modelId="{E3582AB6-ED1D-4B63-8A34-D804605060E5}" type="sibTrans" cxnId="{F6D9E534-F2F8-4672-8123-4EA6AFA1A6D6}">
      <dgm:prSet/>
      <dgm:spPr/>
      <dgm:t>
        <a:bodyPr/>
        <a:lstStyle/>
        <a:p>
          <a:endParaRPr lang="ru-RU"/>
        </a:p>
      </dgm:t>
    </dgm:pt>
    <dgm:pt modelId="{F66E5633-4EB2-48C0-9CEA-17DFC706158C}">
      <dgm:prSet phldrT="[Текст]"/>
      <dgm:spPr/>
      <dgm:t>
        <a:bodyPr/>
        <a:lstStyle/>
        <a:p>
          <a:r>
            <a:rPr lang="ru-RU" dirty="0" smtClean="0"/>
            <a:t>Автономное</a:t>
          </a:r>
          <a:endParaRPr lang="ru-RU" dirty="0"/>
        </a:p>
      </dgm:t>
    </dgm:pt>
    <dgm:pt modelId="{B372A8A5-EB46-430D-A9B6-3068E87BBA02}" type="parTrans" cxnId="{2671E882-474E-45C4-8C7A-218B9394A6CF}">
      <dgm:prSet/>
      <dgm:spPr/>
      <dgm:t>
        <a:bodyPr/>
        <a:lstStyle/>
        <a:p>
          <a:endParaRPr lang="ru-RU"/>
        </a:p>
      </dgm:t>
    </dgm:pt>
    <dgm:pt modelId="{D9113BD1-0318-46F4-8240-773628E3BA8C}" type="sibTrans" cxnId="{2671E882-474E-45C4-8C7A-218B9394A6CF}">
      <dgm:prSet/>
      <dgm:spPr/>
      <dgm:t>
        <a:bodyPr/>
        <a:lstStyle/>
        <a:p>
          <a:endParaRPr lang="ru-RU"/>
        </a:p>
      </dgm:t>
    </dgm:pt>
    <dgm:pt modelId="{C402C017-5F83-4AFE-8271-BF954576D8DF}" type="pres">
      <dgm:prSet presAssocID="{E006B1A4-9616-452D-87B2-60B1E3A9F506}" presName="Name0" presStyleCnt="0">
        <dgm:presLayoutVars>
          <dgm:dir/>
          <dgm:resizeHandles val="exact"/>
        </dgm:presLayoutVars>
      </dgm:prSet>
      <dgm:spPr/>
    </dgm:pt>
    <dgm:pt modelId="{96AFE190-A347-40A5-85A0-D901B1C70055}" type="pres">
      <dgm:prSet presAssocID="{334765A2-285E-4F2D-8B88-5EA10A6EE0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C866B-6C38-43CB-85D3-080AC9B3B301}" type="pres">
      <dgm:prSet presAssocID="{1F611DCD-B8D3-46EF-9CFE-874614A9F4DC}" presName="sibTrans" presStyleLbl="sibTrans2D1" presStyleIdx="0" presStyleCnt="2"/>
      <dgm:spPr/>
      <dgm:t>
        <a:bodyPr/>
        <a:lstStyle/>
        <a:p>
          <a:endParaRPr lang="ru-RU"/>
        </a:p>
      </dgm:t>
    </dgm:pt>
    <dgm:pt modelId="{6139E253-B911-4BB9-88D9-7B2172D79199}" type="pres">
      <dgm:prSet presAssocID="{1F611DCD-B8D3-46EF-9CFE-874614A9F4DC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A586C6EA-277E-44F5-B155-68FCEAB5C481}" type="pres">
      <dgm:prSet presAssocID="{E1F4A212-4D4D-4E91-8F49-D01ACB1CD2D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9ADE22-384C-48CB-88AE-1CA6BB2CD7BF}" type="pres">
      <dgm:prSet presAssocID="{E3582AB6-ED1D-4B63-8A34-D804605060E5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765619A-18AA-4CB8-B871-703BEC928BEB}" type="pres">
      <dgm:prSet presAssocID="{E3582AB6-ED1D-4B63-8A34-D804605060E5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33931F7-82F2-4037-A50F-68644840BEE2}" type="pres">
      <dgm:prSet presAssocID="{F66E5633-4EB2-48C0-9CEA-17DFC706158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1E4039-2E74-4387-8B9B-F5932951742C}" type="presOf" srcId="{E3582AB6-ED1D-4B63-8A34-D804605060E5}" destId="{039ADE22-384C-48CB-88AE-1CA6BB2CD7BF}" srcOrd="0" destOrd="0" presId="urn:microsoft.com/office/officeart/2005/8/layout/process1"/>
    <dgm:cxn modelId="{532B414B-D55C-4492-900B-86E67A48665C}" type="presOf" srcId="{1F611DCD-B8D3-46EF-9CFE-874614A9F4DC}" destId="{6139E253-B911-4BB9-88D9-7B2172D79199}" srcOrd="1" destOrd="0" presId="urn:microsoft.com/office/officeart/2005/8/layout/process1"/>
    <dgm:cxn modelId="{2E3F1B3E-80B5-45B8-B0FA-AD34E4989634}" type="presOf" srcId="{F66E5633-4EB2-48C0-9CEA-17DFC706158C}" destId="{333931F7-82F2-4037-A50F-68644840BEE2}" srcOrd="0" destOrd="0" presId="urn:microsoft.com/office/officeart/2005/8/layout/process1"/>
    <dgm:cxn modelId="{98CEF255-8D8C-4E59-8307-0B6165634DF8}" type="presOf" srcId="{1F611DCD-B8D3-46EF-9CFE-874614A9F4DC}" destId="{6D0C866B-6C38-43CB-85D3-080AC9B3B301}" srcOrd="0" destOrd="0" presId="urn:microsoft.com/office/officeart/2005/8/layout/process1"/>
    <dgm:cxn modelId="{2671E882-474E-45C4-8C7A-218B9394A6CF}" srcId="{E006B1A4-9616-452D-87B2-60B1E3A9F506}" destId="{F66E5633-4EB2-48C0-9CEA-17DFC706158C}" srcOrd="2" destOrd="0" parTransId="{B372A8A5-EB46-430D-A9B6-3068E87BBA02}" sibTransId="{D9113BD1-0318-46F4-8240-773628E3BA8C}"/>
    <dgm:cxn modelId="{3FE85754-02E2-4D64-80BD-C8632D0E6F90}" type="presOf" srcId="{E3582AB6-ED1D-4B63-8A34-D804605060E5}" destId="{7765619A-18AA-4CB8-B871-703BEC928BEB}" srcOrd="1" destOrd="0" presId="urn:microsoft.com/office/officeart/2005/8/layout/process1"/>
    <dgm:cxn modelId="{EC82854C-D4A7-4299-AAA2-08248B2E85C3}" type="presOf" srcId="{E006B1A4-9616-452D-87B2-60B1E3A9F506}" destId="{C402C017-5F83-4AFE-8271-BF954576D8DF}" srcOrd="0" destOrd="0" presId="urn:microsoft.com/office/officeart/2005/8/layout/process1"/>
    <dgm:cxn modelId="{007FF567-112A-4DA2-9162-A3E604A3A2E1}" srcId="{E006B1A4-9616-452D-87B2-60B1E3A9F506}" destId="{334765A2-285E-4F2D-8B88-5EA10A6EE0CF}" srcOrd="0" destOrd="0" parTransId="{85B52261-B756-43A7-A5C4-109BD95A417F}" sibTransId="{1F611DCD-B8D3-46EF-9CFE-874614A9F4DC}"/>
    <dgm:cxn modelId="{68D8784D-1791-4BA6-A4AB-6148228A96E1}" type="presOf" srcId="{E1F4A212-4D4D-4E91-8F49-D01ACB1CD2DE}" destId="{A586C6EA-277E-44F5-B155-68FCEAB5C481}" srcOrd="0" destOrd="0" presId="urn:microsoft.com/office/officeart/2005/8/layout/process1"/>
    <dgm:cxn modelId="{F6D9E534-F2F8-4672-8123-4EA6AFA1A6D6}" srcId="{E006B1A4-9616-452D-87B2-60B1E3A9F506}" destId="{E1F4A212-4D4D-4E91-8F49-D01ACB1CD2DE}" srcOrd="1" destOrd="0" parTransId="{7C150CAA-7F0E-4E0E-A500-758179016891}" sibTransId="{E3582AB6-ED1D-4B63-8A34-D804605060E5}"/>
    <dgm:cxn modelId="{74EC5ED6-6FD4-467C-93CC-60BC483FD6A5}" type="presOf" srcId="{334765A2-285E-4F2D-8B88-5EA10A6EE0CF}" destId="{96AFE190-A347-40A5-85A0-D901B1C70055}" srcOrd="0" destOrd="0" presId="urn:microsoft.com/office/officeart/2005/8/layout/process1"/>
    <dgm:cxn modelId="{1837039F-D4CC-4BB6-8A3E-D0458DA54BC2}" type="presParOf" srcId="{C402C017-5F83-4AFE-8271-BF954576D8DF}" destId="{96AFE190-A347-40A5-85A0-D901B1C70055}" srcOrd="0" destOrd="0" presId="urn:microsoft.com/office/officeart/2005/8/layout/process1"/>
    <dgm:cxn modelId="{E80F8987-98A3-46EA-A14D-BCE522ABCEFE}" type="presParOf" srcId="{C402C017-5F83-4AFE-8271-BF954576D8DF}" destId="{6D0C866B-6C38-43CB-85D3-080AC9B3B301}" srcOrd="1" destOrd="0" presId="urn:microsoft.com/office/officeart/2005/8/layout/process1"/>
    <dgm:cxn modelId="{88070E86-070E-481F-AA32-4C85EBE4F41B}" type="presParOf" srcId="{6D0C866B-6C38-43CB-85D3-080AC9B3B301}" destId="{6139E253-B911-4BB9-88D9-7B2172D79199}" srcOrd="0" destOrd="0" presId="urn:microsoft.com/office/officeart/2005/8/layout/process1"/>
    <dgm:cxn modelId="{C13E7007-A80E-4FB3-B4B1-D8C535ABBCD6}" type="presParOf" srcId="{C402C017-5F83-4AFE-8271-BF954576D8DF}" destId="{A586C6EA-277E-44F5-B155-68FCEAB5C481}" srcOrd="2" destOrd="0" presId="urn:microsoft.com/office/officeart/2005/8/layout/process1"/>
    <dgm:cxn modelId="{67003B75-85A0-449B-9476-648D639CB203}" type="presParOf" srcId="{C402C017-5F83-4AFE-8271-BF954576D8DF}" destId="{039ADE22-384C-48CB-88AE-1CA6BB2CD7BF}" srcOrd="3" destOrd="0" presId="urn:microsoft.com/office/officeart/2005/8/layout/process1"/>
    <dgm:cxn modelId="{7989D2B6-1696-417C-AEFE-5DA085E2525F}" type="presParOf" srcId="{039ADE22-384C-48CB-88AE-1CA6BB2CD7BF}" destId="{7765619A-18AA-4CB8-B871-703BEC928BEB}" srcOrd="0" destOrd="0" presId="urn:microsoft.com/office/officeart/2005/8/layout/process1"/>
    <dgm:cxn modelId="{D1999DBD-6FEE-4979-875C-74081D9EC0CE}" type="presParOf" srcId="{C402C017-5F83-4AFE-8271-BF954576D8DF}" destId="{333931F7-82F2-4037-A50F-68644840BEE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0ED7D4-1BCA-434C-968E-C2249389683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B3F966-D791-4BA7-A39F-952B3B535AB6}">
      <dgm:prSet phldrT="[Текст]" phldr="1"/>
      <dgm:spPr/>
      <dgm:t>
        <a:bodyPr/>
        <a:lstStyle/>
        <a:p>
          <a:endParaRPr lang="ru-RU"/>
        </a:p>
      </dgm:t>
    </dgm:pt>
    <dgm:pt modelId="{A5C4E80B-6400-4735-B8FD-D16E2FACD136}" type="parTrans" cxnId="{44E4F0A1-0CB2-496F-B97A-9868BD6DFBC9}">
      <dgm:prSet/>
      <dgm:spPr/>
      <dgm:t>
        <a:bodyPr/>
        <a:lstStyle/>
        <a:p>
          <a:endParaRPr lang="ru-RU"/>
        </a:p>
      </dgm:t>
    </dgm:pt>
    <dgm:pt modelId="{B1A6B993-F91A-4820-B9A6-72605AFDAE47}" type="sibTrans" cxnId="{44E4F0A1-0CB2-496F-B97A-9868BD6DFBC9}">
      <dgm:prSet/>
      <dgm:spPr/>
      <dgm:t>
        <a:bodyPr/>
        <a:lstStyle/>
        <a:p>
          <a:endParaRPr lang="ru-RU"/>
        </a:p>
      </dgm:t>
    </dgm:pt>
    <dgm:pt modelId="{056FAE9E-2687-4E87-96FB-B04952455A4B}">
      <dgm:prSet phldrT="[Текст]"/>
      <dgm:spPr/>
      <dgm:t>
        <a:bodyPr/>
        <a:lstStyle/>
        <a:p>
          <a:r>
            <a:rPr lang="ru-RU" dirty="0" smtClean="0"/>
            <a:t>Субсидии на финансовое обеспечение выполнения муниципального задания.</a:t>
          </a:r>
          <a:endParaRPr lang="ru-RU" dirty="0"/>
        </a:p>
      </dgm:t>
    </dgm:pt>
    <dgm:pt modelId="{6F16B4DB-CE43-439D-AB50-062AC572FF55}" type="parTrans" cxnId="{04B27612-FDC4-407A-B425-6BADD23E9CD1}">
      <dgm:prSet/>
      <dgm:spPr/>
      <dgm:t>
        <a:bodyPr/>
        <a:lstStyle/>
        <a:p>
          <a:endParaRPr lang="ru-RU"/>
        </a:p>
      </dgm:t>
    </dgm:pt>
    <dgm:pt modelId="{FB0C05D6-12D0-42BE-9264-F39F0CC48602}" type="sibTrans" cxnId="{04B27612-FDC4-407A-B425-6BADD23E9CD1}">
      <dgm:prSet/>
      <dgm:spPr/>
      <dgm:t>
        <a:bodyPr/>
        <a:lstStyle/>
        <a:p>
          <a:endParaRPr lang="ru-RU"/>
        </a:p>
      </dgm:t>
    </dgm:pt>
    <dgm:pt modelId="{1A4761DC-C6EB-457B-A146-ED3C9FB70F26}">
      <dgm:prSet phldrT="[Текст]" phldr="1"/>
      <dgm:spPr/>
      <dgm:t>
        <a:bodyPr/>
        <a:lstStyle/>
        <a:p>
          <a:endParaRPr lang="ru-RU"/>
        </a:p>
      </dgm:t>
    </dgm:pt>
    <dgm:pt modelId="{E589FE5C-A554-460B-9200-027FE87D83A3}" type="parTrans" cxnId="{DD170958-28E0-4EE5-938E-985FE5DF438D}">
      <dgm:prSet/>
      <dgm:spPr/>
      <dgm:t>
        <a:bodyPr/>
        <a:lstStyle/>
        <a:p>
          <a:endParaRPr lang="ru-RU"/>
        </a:p>
      </dgm:t>
    </dgm:pt>
    <dgm:pt modelId="{37C291EF-D6B3-4F21-9AAE-3442E6F6FFAE}" type="sibTrans" cxnId="{DD170958-28E0-4EE5-938E-985FE5DF438D}">
      <dgm:prSet/>
      <dgm:spPr/>
      <dgm:t>
        <a:bodyPr/>
        <a:lstStyle/>
        <a:p>
          <a:endParaRPr lang="ru-RU"/>
        </a:p>
      </dgm:t>
    </dgm:pt>
    <dgm:pt modelId="{172B056D-12C8-4E0B-A74D-D46155E8DAD8}">
      <dgm:prSet phldrT="[Текст]"/>
      <dgm:spPr/>
      <dgm:t>
        <a:bodyPr/>
        <a:lstStyle/>
        <a:p>
          <a:r>
            <a:rPr lang="ru-RU" dirty="0" smtClean="0"/>
            <a:t>Субсидии на иные цели.</a:t>
          </a:r>
          <a:endParaRPr lang="ru-RU" dirty="0"/>
        </a:p>
      </dgm:t>
    </dgm:pt>
    <dgm:pt modelId="{C684DED8-C2CC-4C7B-9588-AB93BDA950C9}" type="parTrans" cxnId="{01E24485-7B41-47EF-BB51-181C6C34517A}">
      <dgm:prSet/>
      <dgm:spPr/>
      <dgm:t>
        <a:bodyPr/>
        <a:lstStyle/>
        <a:p>
          <a:endParaRPr lang="ru-RU"/>
        </a:p>
      </dgm:t>
    </dgm:pt>
    <dgm:pt modelId="{2A51437B-B49C-4B7B-8600-3C88B1D1A672}" type="sibTrans" cxnId="{01E24485-7B41-47EF-BB51-181C6C34517A}">
      <dgm:prSet/>
      <dgm:spPr/>
      <dgm:t>
        <a:bodyPr/>
        <a:lstStyle/>
        <a:p>
          <a:endParaRPr lang="ru-RU"/>
        </a:p>
      </dgm:t>
    </dgm:pt>
    <dgm:pt modelId="{E4782BD3-668F-4E9C-922C-2612EC10EDB7}">
      <dgm:prSet phldrT="[Текст]" phldr="1"/>
      <dgm:spPr/>
      <dgm:t>
        <a:bodyPr/>
        <a:lstStyle/>
        <a:p>
          <a:endParaRPr lang="ru-RU"/>
        </a:p>
      </dgm:t>
    </dgm:pt>
    <dgm:pt modelId="{DC64B0F5-9F20-4F04-8B23-F40790EACEDB}" type="parTrans" cxnId="{02EEBC66-9406-4DA4-999F-4FAC75F0344B}">
      <dgm:prSet/>
      <dgm:spPr/>
      <dgm:t>
        <a:bodyPr/>
        <a:lstStyle/>
        <a:p>
          <a:endParaRPr lang="ru-RU"/>
        </a:p>
      </dgm:t>
    </dgm:pt>
    <dgm:pt modelId="{842AD0F7-C0EC-4BE8-8645-9287C879588A}" type="sibTrans" cxnId="{02EEBC66-9406-4DA4-999F-4FAC75F0344B}">
      <dgm:prSet/>
      <dgm:spPr/>
      <dgm:t>
        <a:bodyPr/>
        <a:lstStyle/>
        <a:p>
          <a:endParaRPr lang="ru-RU"/>
        </a:p>
      </dgm:t>
    </dgm:pt>
    <dgm:pt modelId="{9B254852-E117-4704-A8B4-B767C8FF264D}">
      <dgm:prSet phldrT="[Текст]"/>
      <dgm:spPr/>
      <dgm:t>
        <a:bodyPr/>
        <a:lstStyle/>
        <a:p>
          <a:r>
            <a:rPr lang="ru-RU" dirty="0" smtClean="0"/>
            <a:t>Поступления от оказания услуг на платной основе и от иной приносящей доход деятельности.</a:t>
          </a:r>
          <a:endParaRPr lang="ru-RU" dirty="0"/>
        </a:p>
      </dgm:t>
    </dgm:pt>
    <dgm:pt modelId="{3741CACB-5F50-42B5-9327-B8C9049AEA2C}" type="parTrans" cxnId="{F555BD9F-499C-4DA4-9A7E-3C8B2CE7E5BC}">
      <dgm:prSet/>
      <dgm:spPr/>
      <dgm:t>
        <a:bodyPr/>
        <a:lstStyle/>
        <a:p>
          <a:endParaRPr lang="ru-RU"/>
        </a:p>
      </dgm:t>
    </dgm:pt>
    <dgm:pt modelId="{909AC7E7-67A9-4B90-8B1E-C348124CE71B}" type="sibTrans" cxnId="{F555BD9F-499C-4DA4-9A7E-3C8B2CE7E5BC}">
      <dgm:prSet/>
      <dgm:spPr/>
      <dgm:t>
        <a:bodyPr/>
        <a:lstStyle/>
        <a:p>
          <a:endParaRPr lang="ru-RU"/>
        </a:p>
      </dgm:t>
    </dgm:pt>
    <dgm:pt modelId="{125C42D0-88F8-4B46-A1E9-A1E027C9E021}" type="pres">
      <dgm:prSet presAssocID="{150ED7D4-1BCA-434C-968E-C2249389683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A9A5E0-CE71-41A0-A158-966B8A456A7D}" type="pres">
      <dgm:prSet presAssocID="{4CB3F966-D791-4BA7-A39F-952B3B535AB6}" presName="composite" presStyleCnt="0"/>
      <dgm:spPr/>
    </dgm:pt>
    <dgm:pt modelId="{BE8A0B52-9A9F-42B3-A382-A695B7675988}" type="pres">
      <dgm:prSet presAssocID="{4CB3F966-D791-4BA7-A39F-952B3B535AB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2F30FB-8F9B-4574-B652-D645906A5785}" type="pres">
      <dgm:prSet presAssocID="{4CB3F966-D791-4BA7-A39F-952B3B535AB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1A2160-A632-4510-8EAB-075C115C6931}" type="pres">
      <dgm:prSet presAssocID="{B1A6B993-F91A-4820-B9A6-72605AFDAE47}" presName="sp" presStyleCnt="0"/>
      <dgm:spPr/>
    </dgm:pt>
    <dgm:pt modelId="{30D29868-9384-45E3-B822-682EAB38C11B}" type="pres">
      <dgm:prSet presAssocID="{1A4761DC-C6EB-457B-A146-ED3C9FB70F26}" presName="composite" presStyleCnt="0"/>
      <dgm:spPr/>
    </dgm:pt>
    <dgm:pt modelId="{35DD1D7C-AFF0-4339-A8AF-BAD6D9D224F4}" type="pres">
      <dgm:prSet presAssocID="{1A4761DC-C6EB-457B-A146-ED3C9FB70F2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6B42-CD6E-496F-88EF-C96F1A85E354}" type="pres">
      <dgm:prSet presAssocID="{1A4761DC-C6EB-457B-A146-ED3C9FB70F2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AFE34-EA85-4C08-AB78-26BD8264C34B}" type="pres">
      <dgm:prSet presAssocID="{37C291EF-D6B3-4F21-9AAE-3442E6F6FFAE}" presName="sp" presStyleCnt="0"/>
      <dgm:spPr/>
    </dgm:pt>
    <dgm:pt modelId="{4E2D7EC8-FC45-40EB-AAA0-653E74975902}" type="pres">
      <dgm:prSet presAssocID="{E4782BD3-668F-4E9C-922C-2612EC10EDB7}" presName="composite" presStyleCnt="0"/>
      <dgm:spPr/>
    </dgm:pt>
    <dgm:pt modelId="{AB1C7717-04D6-4192-B4CF-B6E8B9A6D327}" type="pres">
      <dgm:prSet presAssocID="{E4782BD3-668F-4E9C-922C-2612EC10EDB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1C039-FA3E-47B1-B52F-42CCA296235E}" type="pres">
      <dgm:prSet presAssocID="{E4782BD3-668F-4E9C-922C-2612EC10EDB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2FAE80-68F8-4006-A5CE-E59E0F900F03}" type="presOf" srcId="{E4782BD3-668F-4E9C-922C-2612EC10EDB7}" destId="{AB1C7717-04D6-4192-B4CF-B6E8B9A6D327}" srcOrd="0" destOrd="0" presId="urn:microsoft.com/office/officeart/2005/8/layout/chevron2"/>
    <dgm:cxn modelId="{49A1CCDC-F39E-4333-BE1D-774466EA1F6B}" type="presOf" srcId="{9B254852-E117-4704-A8B4-B767C8FF264D}" destId="{56F1C039-FA3E-47B1-B52F-42CCA296235E}" srcOrd="0" destOrd="0" presId="urn:microsoft.com/office/officeart/2005/8/layout/chevron2"/>
    <dgm:cxn modelId="{44E4F0A1-0CB2-496F-B97A-9868BD6DFBC9}" srcId="{150ED7D4-1BCA-434C-968E-C2249389683A}" destId="{4CB3F966-D791-4BA7-A39F-952B3B535AB6}" srcOrd="0" destOrd="0" parTransId="{A5C4E80B-6400-4735-B8FD-D16E2FACD136}" sibTransId="{B1A6B993-F91A-4820-B9A6-72605AFDAE47}"/>
    <dgm:cxn modelId="{4D6C9741-F8F7-4F52-A52C-3491ECA81CF8}" type="presOf" srcId="{4CB3F966-D791-4BA7-A39F-952B3B535AB6}" destId="{BE8A0B52-9A9F-42B3-A382-A695B7675988}" srcOrd="0" destOrd="0" presId="urn:microsoft.com/office/officeart/2005/8/layout/chevron2"/>
    <dgm:cxn modelId="{F555BD9F-499C-4DA4-9A7E-3C8B2CE7E5BC}" srcId="{E4782BD3-668F-4E9C-922C-2612EC10EDB7}" destId="{9B254852-E117-4704-A8B4-B767C8FF264D}" srcOrd="0" destOrd="0" parTransId="{3741CACB-5F50-42B5-9327-B8C9049AEA2C}" sibTransId="{909AC7E7-67A9-4B90-8B1E-C348124CE71B}"/>
    <dgm:cxn modelId="{7061361E-196E-4373-BA6C-2DF1F6B4F70D}" type="presOf" srcId="{150ED7D4-1BCA-434C-968E-C2249389683A}" destId="{125C42D0-88F8-4B46-A1E9-A1E027C9E021}" srcOrd="0" destOrd="0" presId="urn:microsoft.com/office/officeart/2005/8/layout/chevron2"/>
    <dgm:cxn modelId="{02EEBC66-9406-4DA4-999F-4FAC75F0344B}" srcId="{150ED7D4-1BCA-434C-968E-C2249389683A}" destId="{E4782BD3-668F-4E9C-922C-2612EC10EDB7}" srcOrd="2" destOrd="0" parTransId="{DC64B0F5-9F20-4F04-8B23-F40790EACEDB}" sibTransId="{842AD0F7-C0EC-4BE8-8645-9287C879588A}"/>
    <dgm:cxn modelId="{EB5E538F-5255-4994-A89A-4F5FB577F391}" type="presOf" srcId="{1A4761DC-C6EB-457B-A146-ED3C9FB70F26}" destId="{35DD1D7C-AFF0-4339-A8AF-BAD6D9D224F4}" srcOrd="0" destOrd="0" presId="urn:microsoft.com/office/officeart/2005/8/layout/chevron2"/>
    <dgm:cxn modelId="{4D78F253-1014-4655-8962-5D881FB77A6C}" type="presOf" srcId="{172B056D-12C8-4E0B-A74D-D46155E8DAD8}" destId="{35FA6B42-CD6E-496F-88EF-C96F1A85E354}" srcOrd="0" destOrd="0" presId="urn:microsoft.com/office/officeart/2005/8/layout/chevron2"/>
    <dgm:cxn modelId="{F09A8CBD-6BF4-459E-9D30-0A4DA996FAE3}" type="presOf" srcId="{056FAE9E-2687-4E87-96FB-B04952455A4B}" destId="{AA2F30FB-8F9B-4574-B652-D645906A5785}" srcOrd="0" destOrd="0" presId="urn:microsoft.com/office/officeart/2005/8/layout/chevron2"/>
    <dgm:cxn modelId="{DD170958-28E0-4EE5-938E-985FE5DF438D}" srcId="{150ED7D4-1BCA-434C-968E-C2249389683A}" destId="{1A4761DC-C6EB-457B-A146-ED3C9FB70F26}" srcOrd="1" destOrd="0" parTransId="{E589FE5C-A554-460B-9200-027FE87D83A3}" sibTransId="{37C291EF-D6B3-4F21-9AAE-3442E6F6FFAE}"/>
    <dgm:cxn modelId="{04B27612-FDC4-407A-B425-6BADD23E9CD1}" srcId="{4CB3F966-D791-4BA7-A39F-952B3B535AB6}" destId="{056FAE9E-2687-4E87-96FB-B04952455A4B}" srcOrd="0" destOrd="0" parTransId="{6F16B4DB-CE43-439D-AB50-062AC572FF55}" sibTransId="{FB0C05D6-12D0-42BE-9264-F39F0CC48602}"/>
    <dgm:cxn modelId="{01E24485-7B41-47EF-BB51-181C6C34517A}" srcId="{1A4761DC-C6EB-457B-A146-ED3C9FB70F26}" destId="{172B056D-12C8-4E0B-A74D-D46155E8DAD8}" srcOrd="0" destOrd="0" parTransId="{C684DED8-C2CC-4C7B-9588-AB93BDA950C9}" sibTransId="{2A51437B-B49C-4B7B-8600-3C88B1D1A672}"/>
    <dgm:cxn modelId="{BF757D8C-36DD-49F3-B671-46805422F29C}" type="presParOf" srcId="{125C42D0-88F8-4B46-A1E9-A1E027C9E021}" destId="{18A9A5E0-CE71-41A0-A158-966B8A456A7D}" srcOrd="0" destOrd="0" presId="urn:microsoft.com/office/officeart/2005/8/layout/chevron2"/>
    <dgm:cxn modelId="{D61E687E-6043-492C-B207-725E97A75569}" type="presParOf" srcId="{18A9A5E0-CE71-41A0-A158-966B8A456A7D}" destId="{BE8A0B52-9A9F-42B3-A382-A695B7675988}" srcOrd="0" destOrd="0" presId="urn:microsoft.com/office/officeart/2005/8/layout/chevron2"/>
    <dgm:cxn modelId="{591A7D46-0F27-43AE-9E33-0034DADEDEA1}" type="presParOf" srcId="{18A9A5E0-CE71-41A0-A158-966B8A456A7D}" destId="{AA2F30FB-8F9B-4574-B652-D645906A5785}" srcOrd="1" destOrd="0" presId="urn:microsoft.com/office/officeart/2005/8/layout/chevron2"/>
    <dgm:cxn modelId="{F89A9246-984E-4AA0-AF5E-E02F503B08EA}" type="presParOf" srcId="{125C42D0-88F8-4B46-A1E9-A1E027C9E021}" destId="{451A2160-A632-4510-8EAB-075C115C6931}" srcOrd="1" destOrd="0" presId="urn:microsoft.com/office/officeart/2005/8/layout/chevron2"/>
    <dgm:cxn modelId="{64531F46-D350-46D2-9417-5FEDBDC3ACC2}" type="presParOf" srcId="{125C42D0-88F8-4B46-A1E9-A1E027C9E021}" destId="{30D29868-9384-45E3-B822-682EAB38C11B}" srcOrd="2" destOrd="0" presId="urn:microsoft.com/office/officeart/2005/8/layout/chevron2"/>
    <dgm:cxn modelId="{ADE64249-2274-403E-AC01-DBC2C66609F1}" type="presParOf" srcId="{30D29868-9384-45E3-B822-682EAB38C11B}" destId="{35DD1D7C-AFF0-4339-A8AF-BAD6D9D224F4}" srcOrd="0" destOrd="0" presId="urn:microsoft.com/office/officeart/2005/8/layout/chevron2"/>
    <dgm:cxn modelId="{150E3F85-CBF4-493A-A125-C24799B84A78}" type="presParOf" srcId="{30D29868-9384-45E3-B822-682EAB38C11B}" destId="{35FA6B42-CD6E-496F-88EF-C96F1A85E354}" srcOrd="1" destOrd="0" presId="urn:microsoft.com/office/officeart/2005/8/layout/chevron2"/>
    <dgm:cxn modelId="{CE99F05A-C46E-445A-BBD8-15C28B2433CF}" type="presParOf" srcId="{125C42D0-88F8-4B46-A1E9-A1E027C9E021}" destId="{828AFE34-EA85-4C08-AB78-26BD8264C34B}" srcOrd="3" destOrd="0" presId="urn:microsoft.com/office/officeart/2005/8/layout/chevron2"/>
    <dgm:cxn modelId="{80998B3B-19FA-441A-AC0E-5A294411B20C}" type="presParOf" srcId="{125C42D0-88F8-4B46-A1E9-A1E027C9E021}" destId="{4E2D7EC8-FC45-40EB-AAA0-653E74975902}" srcOrd="4" destOrd="0" presId="urn:microsoft.com/office/officeart/2005/8/layout/chevron2"/>
    <dgm:cxn modelId="{31B1DBE6-ADB6-4D82-A791-BCD770116BE1}" type="presParOf" srcId="{4E2D7EC8-FC45-40EB-AAA0-653E74975902}" destId="{AB1C7717-04D6-4192-B4CF-B6E8B9A6D327}" srcOrd="0" destOrd="0" presId="urn:microsoft.com/office/officeart/2005/8/layout/chevron2"/>
    <dgm:cxn modelId="{C6120BE3-1479-44A4-95C7-AA345B0DEB12}" type="presParOf" srcId="{4E2D7EC8-FC45-40EB-AAA0-653E74975902}" destId="{56F1C039-FA3E-47B1-B52F-42CCA296235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3C8CDD-9F99-4A33-9994-5BFFE454FE50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F91962-D1A8-47D7-8ECF-3D3F86D41477}">
      <dgm:prSet phldrT="[Текст]"/>
      <dgm:spPr/>
      <dgm:t>
        <a:bodyPr/>
        <a:lstStyle/>
        <a:p>
          <a:r>
            <a:rPr lang="ru-RU" dirty="0" smtClean="0"/>
            <a:t>Местный бюджет</a:t>
          </a:r>
          <a:endParaRPr lang="ru-RU" dirty="0"/>
        </a:p>
      </dgm:t>
    </dgm:pt>
    <dgm:pt modelId="{2481C657-17E7-490C-A1DB-5C52E02B8809}" type="parTrans" cxnId="{267BF8E2-6F72-49BF-8EC5-54F132962C16}">
      <dgm:prSet/>
      <dgm:spPr/>
      <dgm:t>
        <a:bodyPr/>
        <a:lstStyle/>
        <a:p>
          <a:endParaRPr lang="ru-RU"/>
        </a:p>
      </dgm:t>
    </dgm:pt>
    <dgm:pt modelId="{E4F86BDF-E83B-4B07-941F-1D55DB892966}" type="sibTrans" cxnId="{267BF8E2-6F72-49BF-8EC5-54F132962C16}">
      <dgm:prSet/>
      <dgm:spPr/>
      <dgm:t>
        <a:bodyPr/>
        <a:lstStyle/>
        <a:p>
          <a:endParaRPr lang="ru-RU"/>
        </a:p>
      </dgm:t>
    </dgm:pt>
    <dgm:pt modelId="{D1468584-1626-4FC3-9C1D-A9DBB55D7CFA}">
      <dgm:prSet phldrT="[Текст]"/>
      <dgm:spPr/>
      <dgm:t>
        <a:bodyPr/>
        <a:lstStyle/>
        <a:p>
          <a:r>
            <a:rPr lang="ru-RU" dirty="0" smtClean="0"/>
            <a:t>Региональный бюджет</a:t>
          </a:r>
          <a:endParaRPr lang="ru-RU" dirty="0"/>
        </a:p>
      </dgm:t>
    </dgm:pt>
    <dgm:pt modelId="{00A35F7B-A9E0-446A-8059-F5745DA65FFF}" type="parTrans" cxnId="{1A67FD1E-5541-4DB5-B152-1BC7ABAC5637}">
      <dgm:prSet/>
      <dgm:spPr/>
      <dgm:t>
        <a:bodyPr/>
        <a:lstStyle/>
        <a:p>
          <a:endParaRPr lang="ru-RU"/>
        </a:p>
      </dgm:t>
    </dgm:pt>
    <dgm:pt modelId="{AFBD0AB6-E9FE-4037-8DB0-466BFB7F5757}" type="sibTrans" cxnId="{1A67FD1E-5541-4DB5-B152-1BC7ABAC5637}">
      <dgm:prSet/>
      <dgm:spPr/>
      <dgm:t>
        <a:bodyPr/>
        <a:lstStyle/>
        <a:p>
          <a:endParaRPr lang="ru-RU"/>
        </a:p>
      </dgm:t>
    </dgm:pt>
    <dgm:pt modelId="{F2BBD384-C545-4369-AF42-BBC8571A49AC}">
      <dgm:prSet phldrT="[Текст]"/>
      <dgm:spPr/>
      <dgm:t>
        <a:bodyPr/>
        <a:lstStyle/>
        <a:p>
          <a:r>
            <a:rPr lang="ru-RU" dirty="0" smtClean="0"/>
            <a:t>Федеральный бюджет</a:t>
          </a:r>
          <a:endParaRPr lang="ru-RU" dirty="0"/>
        </a:p>
      </dgm:t>
    </dgm:pt>
    <dgm:pt modelId="{9BB2B7E3-4DB7-40A5-8644-2544CD44B366}" type="parTrans" cxnId="{60C813B2-389B-4FD1-81AD-0106F9E7D4A9}">
      <dgm:prSet/>
      <dgm:spPr/>
      <dgm:t>
        <a:bodyPr/>
        <a:lstStyle/>
        <a:p>
          <a:endParaRPr lang="ru-RU"/>
        </a:p>
      </dgm:t>
    </dgm:pt>
    <dgm:pt modelId="{7066F121-28C9-4F89-8932-15D680D17631}" type="sibTrans" cxnId="{60C813B2-389B-4FD1-81AD-0106F9E7D4A9}">
      <dgm:prSet/>
      <dgm:spPr/>
      <dgm:t>
        <a:bodyPr/>
        <a:lstStyle/>
        <a:p>
          <a:endParaRPr lang="ru-RU"/>
        </a:p>
      </dgm:t>
    </dgm:pt>
    <dgm:pt modelId="{75BC3EDE-DB14-4842-B7F1-EDCD5471CACB}">
      <dgm:prSet phldrT="[Текст]"/>
      <dgm:spPr/>
      <dgm:t>
        <a:bodyPr/>
        <a:lstStyle/>
        <a:p>
          <a:r>
            <a:rPr lang="ru-RU" dirty="0" smtClean="0"/>
            <a:t>Внебюджетные средства</a:t>
          </a:r>
          <a:endParaRPr lang="ru-RU" dirty="0"/>
        </a:p>
      </dgm:t>
    </dgm:pt>
    <dgm:pt modelId="{F9F34EC2-AEE4-44EE-B325-3D708F3C13B4}" type="parTrans" cxnId="{547E2919-1B74-4A06-950A-3FDBC9730AA3}">
      <dgm:prSet/>
      <dgm:spPr/>
      <dgm:t>
        <a:bodyPr/>
        <a:lstStyle/>
        <a:p>
          <a:endParaRPr lang="ru-RU"/>
        </a:p>
      </dgm:t>
    </dgm:pt>
    <dgm:pt modelId="{A7D78E98-A654-4DDA-BE9D-335BCCA28B03}" type="sibTrans" cxnId="{547E2919-1B74-4A06-950A-3FDBC9730AA3}">
      <dgm:prSet/>
      <dgm:spPr/>
      <dgm:t>
        <a:bodyPr/>
        <a:lstStyle/>
        <a:p>
          <a:endParaRPr lang="ru-RU"/>
        </a:p>
      </dgm:t>
    </dgm:pt>
    <dgm:pt modelId="{5740DD9A-CC09-4286-B918-0C2D676B3D35}" type="pres">
      <dgm:prSet presAssocID="{913C8CDD-9F99-4A33-9994-5BFFE454FE5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87EBB2-49C4-4F33-B6F1-933DE30B6FEB}" type="pres">
      <dgm:prSet presAssocID="{913C8CDD-9F99-4A33-9994-5BFFE454FE50}" presName="diamond" presStyleLbl="bgShp" presStyleIdx="0" presStyleCnt="1"/>
      <dgm:spPr/>
    </dgm:pt>
    <dgm:pt modelId="{49D61B68-73B1-4635-9067-279E371BB52B}" type="pres">
      <dgm:prSet presAssocID="{913C8CDD-9F99-4A33-9994-5BFFE454FE50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930DB7-DADB-4FE9-B4EA-0F66A88202A6}" type="pres">
      <dgm:prSet presAssocID="{913C8CDD-9F99-4A33-9994-5BFFE454FE50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0E4F2-D56C-4442-944E-E7E958FB8027}" type="pres">
      <dgm:prSet presAssocID="{913C8CDD-9F99-4A33-9994-5BFFE454FE50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26B6B-D47C-40FE-814A-CF894ED51B65}" type="pres">
      <dgm:prSet presAssocID="{913C8CDD-9F99-4A33-9994-5BFFE454FE50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B03EBF-2D7E-4D64-B9D3-6DBB232BCD4C}" type="presOf" srcId="{F2BBD384-C545-4369-AF42-BBC8571A49AC}" destId="{1770E4F2-D56C-4442-944E-E7E958FB8027}" srcOrd="0" destOrd="0" presId="urn:microsoft.com/office/officeart/2005/8/layout/matrix3"/>
    <dgm:cxn modelId="{1A67FD1E-5541-4DB5-B152-1BC7ABAC5637}" srcId="{913C8CDD-9F99-4A33-9994-5BFFE454FE50}" destId="{D1468584-1626-4FC3-9C1D-A9DBB55D7CFA}" srcOrd="1" destOrd="0" parTransId="{00A35F7B-A9E0-446A-8059-F5745DA65FFF}" sibTransId="{AFBD0AB6-E9FE-4037-8DB0-466BFB7F5757}"/>
    <dgm:cxn modelId="{58641058-BA2C-4302-B211-1ED22F2CAE78}" type="presOf" srcId="{D1468584-1626-4FC3-9C1D-A9DBB55D7CFA}" destId="{42930DB7-DADB-4FE9-B4EA-0F66A88202A6}" srcOrd="0" destOrd="0" presId="urn:microsoft.com/office/officeart/2005/8/layout/matrix3"/>
    <dgm:cxn modelId="{2F16F70C-2C1E-4183-9326-B4D93989B177}" type="presOf" srcId="{C7F91962-D1A8-47D7-8ECF-3D3F86D41477}" destId="{49D61B68-73B1-4635-9067-279E371BB52B}" srcOrd="0" destOrd="0" presId="urn:microsoft.com/office/officeart/2005/8/layout/matrix3"/>
    <dgm:cxn modelId="{267BF8E2-6F72-49BF-8EC5-54F132962C16}" srcId="{913C8CDD-9F99-4A33-9994-5BFFE454FE50}" destId="{C7F91962-D1A8-47D7-8ECF-3D3F86D41477}" srcOrd="0" destOrd="0" parTransId="{2481C657-17E7-490C-A1DB-5C52E02B8809}" sibTransId="{E4F86BDF-E83B-4B07-941F-1D55DB892966}"/>
    <dgm:cxn modelId="{547E2919-1B74-4A06-950A-3FDBC9730AA3}" srcId="{913C8CDD-9F99-4A33-9994-5BFFE454FE50}" destId="{75BC3EDE-DB14-4842-B7F1-EDCD5471CACB}" srcOrd="3" destOrd="0" parTransId="{F9F34EC2-AEE4-44EE-B325-3D708F3C13B4}" sibTransId="{A7D78E98-A654-4DDA-BE9D-335BCCA28B03}"/>
    <dgm:cxn modelId="{60C813B2-389B-4FD1-81AD-0106F9E7D4A9}" srcId="{913C8CDD-9F99-4A33-9994-5BFFE454FE50}" destId="{F2BBD384-C545-4369-AF42-BBC8571A49AC}" srcOrd="2" destOrd="0" parTransId="{9BB2B7E3-4DB7-40A5-8644-2544CD44B366}" sibTransId="{7066F121-28C9-4F89-8932-15D680D17631}"/>
    <dgm:cxn modelId="{FE839045-DF7A-4F2B-A7DA-8A8D59B5C758}" type="presOf" srcId="{75BC3EDE-DB14-4842-B7F1-EDCD5471CACB}" destId="{7C226B6B-D47C-40FE-814A-CF894ED51B65}" srcOrd="0" destOrd="0" presId="urn:microsoft.com/office/officeart/2005/8/layout/matrix3"/>
    <dgm:cxn modelId="{463D9E99-53CE-4646-8B1D-34869AE2D5BD}" type="presOf" srcId="{913C8CDD-9F99-4A33-9994-5BFFE454FE50}" destId="{5740DD9A-CC09-4286-B918-0C2D676B3D35}" srcOrd="0" destOrd="0" presId="urn:microsoft.com/office/officeart/2005/8/layout/matrix3"/>
    <dgm:cxn modelId="{1487C312-C9FB-42C4-BB85-C8D8596A723E}" type="presParOf" srcId="{5740DD9A-CC09-4286-B918-0C2D676B3D35}" destId="{5087EBB2-49C4-4F33-B6F1-933DE30B6FEB}" srcOrd="0" destOrd="0" presId="urn:microsoft.com/office/officeart/2005/8/layout/matrix3"/>
    <dgm:cxn modelId="{D5D59F85-5CB0-4E35-8364-AE434A4F0623}" type="presParOf" srcId="{5740DD9A-CC09-4286-B918-0C2D676B3D35}" destId="{49D61B68-73B1-4635-9067-279E371BB52B}" srcOrd="1" destOrd="0" presId="urn:microsoft.com/office/officeart/2005/8/layout/matrix3"/>
    <dgm:cxn modelId="{1F6781F2-912F-444F-90F9-AA9E51221896}" type="presParOf" srcId="{5740DD9A-CC09-4286-B918-0C2D676B3D35}" destId="{42930DB7-DADB-4FE9-B4EA-0F66A88202A6}" srcOrd="2" destOrd="0" presId="urn:microsoft.com/office/officeart/2005/8/layout/matrix3"/>
    <dgm:cxn modelId="{D37CB580-087A-4135-8DAC-D8DB56C466C5}" type="presParOf" srcId="{5740DD9A-CC09-4286-B918-0C2D676B3D35}" destId="{1770E4F2-D56C-4442-944E-E7E958FB8027}" srcOrd="3" destOrd="0" presId="urn:microsoft.com/office/officeart/2005/8/layout/matrix3"/>
    <dgm:cxn modelId="{8C5B27A1-6384-4A13-9992-BEC6983EA77F}" type="presParOf" srcId="{5740DD9A-CC09-4286-B918-0C2D676B3D35}" destId="{7C226B6B-D47C-40FE-814A-CF894ED51B6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2D8A60-2903-4F95-8D08-46B84C73D0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C308AA-F7EC-4D83-8FDD-E836BE7CFA55}">
      <dgm:prSet phldrT="[Текст]"/>
      <dgm:spPr/>
      <dgm:t>
        <a:bodyPr/>
        <a:lstStyle/>
        <a:p>
          <a:r>
            <a:rPr lang="ru-RU" dirty="0" smtClean="0"/>
            <a:t>Местный бюджет</a:t>
          </a:r>
          <a:endParaRPr lang="ru-RU" dirty="0"/>
        </a:p>
      </dgm:t>
    </dgm:pt>
    <dgm:pt modelId="{B4C69CAD-ECCC-4B7B-8E16-6D4C18E127D6}" type="parTrans" cxnId="{31B23772-C682-42B8-80A5-90207F4012A8}">
      <dgm:prSet/>
      <dgm:spPr/>
      <dgm:t>
        <a:bodyPr/>
        <a:lstStyle/>
        <a:p>
          <a:endParaRPr lang="ru-RU"/>
        </a:p>
      </dgm:t>
    </dgm:pt>
    <dgm:pt modelId="{9C905FD0-6D93-46F6-A904-1759D2A03CD0}" type="sibTrans" cxnId="{31B23772-C682-42B8-80A5-90207F4012A8}">
      <dgm:prSet/>
      <dgm:spPr/>
      <dgm:t>
        <a:bodyPr/>
        <a:lstStyle/>
        <a:p>
          <a:endParaRPr lang="ru-RU"/>
        </a:p>
      </dgm:t>
    </dgm:pt>
    <dgm:pt modelId="{04B8A4AF-B504-4ECF-A91B-B0389ADDE64B}">
      <dgm:prSet phldrT="[Текст]"/>
      <dgm:spPr/>
      <dgm:t>
        <a:bodyPr/>
        <a:lstStyle/>
        <a:p>
          <a:r>
            <a:rPr lang="ru-RU" dirty="0" smtClean="0"/>
            <a:t>Содержание имущества.</a:t>
          </a:r>
          <a:endParaRPr lang="ru-RU" dirty="0"/>
        </a:p>
      </dgm:t>
    </dgm:pt>
    <dgm:pt modelId="{07B6DBC8-3064-454E-896A-9DD889918478}" type="parTrans" cxnId="{2C426B12-2C41-4B84-A3E5-6533D05877F0}">
      <dgm:prSet/>
      <dgm:spPr/>
      <dgm:t>
        <a:bodyPr/>
        <a:lstStyle/>
        <a:p>
          <a:endParaRPr lang="ru-RU"/>
        </a:p>
      </dgm:t>
    </dgm:pt>
    <dgm:pt modelId="{A20E6DF5-8591-4A97-BF5D-04BC88C1C958}" type="sibTrans" cxnId="{2C426B12-2C41-4B84-A3E5-6533D05877F0}">
      <dgm:prSet/>
      <dgm:spPr/>
      <dgm:t>
        <a:bodyPr/>
        <a:lstStyle/>
        <a:p>
          <a:endParaRPr lang="ru-RU"/>
        </a:p>
      </dgm:t>
    </dgm:pt>
    <dgm:pt modelId="{DF59BE3D-0078-4BB4-B818-040906E0BAEF}">
      <dgm:prSet phldrT="[Текст]"/>
      <dgm:spPr/>
      <dgm:t>
        <a:bodyPr/>
        <a:lstStyle/>
        <a:p>
          <a:r>
            <a:rPr lang="ru-RU" dirty="0" smtClean="0"/>
            <a:t>Региональный бюджет</a:t>
          </a:r>
          <a:endParaRPr lang="ru-RU" dirty="0"/>
        </a:p>
      </dgm:t>
    </dgm:pt>
    <dgm:pt modelId="{29543A1A-3688-47BF-B0A4-98E8A2FE948B}" type="parTrans" cxnId="{4B01C56C-ACDA-4A66-A23E-C7FBD72CBFB0}">
      <dgm:prSet/>
      <dgm:spPr/>
      <dgm:t>
        <a:bodyPr/>
        <a:lstStyle/>
        <a:p>
          <a:endParaRPr lang="ru-RU"/>
        </a:p>
      </dgm:t>
    </dgm:pt>
    <dgm:pt modelId="{0D65DAC7-EAF0-4E0B-B184-C2D96BA4990C}" type="sibTrans" cxnId="{4B01C56C-ACDA-4A66-A23E-C7FBD72CBFB0}">
      <dgm:prSet/>
      <dgm:spPr/>
      <dgm:t>
        <a:bodyPr/>
        <a:lstStyle/>
        <a:p>
          <a:endParaRPr lang="ru-RU"/>
        </a:p>
      </dgm:t>
    </dgm:pt>
    <dgm:pt modelId="{1614260F-AB7F-4887-B2D1-DA1B06A355E7}">
      <dgm:prSet phldrT="[Текст]"/>
      <dgm:spPr/>
      <dgm:t>
        <a:bodyPr/>
        <a:lstStyle/>
        <a:p>
          <a:r>
            <a:rPr lang="ru-RU" dirty="0" smtClean="0"/>
            <a:t>Оплата труда педагогических работников.</a:t>
          </a:r>
          <a:endParaRPr lang="ru-RU" dirty="0"/>
        </a:p>
      </dgm:t>
    </dgm:pt>
    <dgm:pt modelId="{E3050D57-EBCE-4A0B-A947-1CAB9CDFB2ED}" type="parTrans" cxnId="{150146F9-FB10-4B05-B9E5-3983DB91B027}">
      <dgm:prSet/>
      <dgm:spPr/>
      <dgm:t>
        <a:bodyPr/>
        <a:lstStyle/>
        <a:p>
          <a:endParaRPr lang="ru-RU"/>
        </a:p>
      </dgm:t>
    </dgm:pt>
    <dgm:pt modelId="{0B9D03C9-1659-45EE-A82D-DB8F0D86D9A7}" type="sibTrans" cxnId="{150146F9-FB10-4B05-B9E5-3983DB91B027}">
      <dgm:prSet/>
      <dgm:spPr/>
      <dgm:t>
        <a:bodyPr/>
        <a:lstStyle/>
        <a:p>
          <a:endParaRPr lang="ru-RU"/>
        </a:p>
      </dgm:t>
    </dgm:pt>
    <dgm:pt modelId="{5E6DBB26-2C92-4B34-A8EC-BA71ACE56805}">
      <dgm:prSet phldrT="[Текст]"/>
      <dgm:spPr/>
      <dgm:t>
        <a:bodyPr/>
        <a:lstStyle/>
        <a:p>
          <a:r>
            <a:rPr lang="ru-RU" dirty="0" smtClean="0"/>
            <a:t>Муниципальные надбавки и дополнительные штатные единицы из местного бюджета.</a:t>
          </a:r>
          <a:endParaRPr lang="ru-RU" dirty="0"/>
        </a:p>
      </dgm:t>
    </dgm:pt>
    <dgm:pt modelId="{9CDEB8F4-680A-44A8-BBF0-8575E90665EF}" type="parTrans" cxnId="{D07D1E88-A1E2-4314-85C0-CF9E9ED6503C}">
      <dgm:prSet/>
      <dgm:spPr/>
      <dgm:t>
        <a:bodyPr/>
        <a:lstStyle/>
        <a:p>
          <a:endParaRPr lang="ru-RU"/>
        </a:p>
      </dgm:t>
    </dgm:pt>
    <dgm:pt modelId="{0423D54C-C146-4AC4-9D8C-8A9569817E49}" type="sibTrans" cxnId="{D07D1E88-A1E2-4314-85C0-CF9E9ED6503C}">
      <dgm:prSet/>
      <dgm:spPr/>
      <dgm:t>
        <a:bodyPr/>
        <a:lstStyle/>
        <a:p>
          <a:endParaRPr lang="ru-RU"/>
        </a:p>
      </dgm:t>
    </dgm:pt>
    <dgm:pt modelId="{A4EF476B-3E23-4379-B864-D1878293A5DC}">
      <dgm:prSet phldrT="[Текст]"/>
      <dgm:spPr/>
      <dgm:t>
        <a:bodyPr/>
        <a:lstStyle/>
        <a:p>
          <a:endParaRPr lang="ru-RU" dirty="0"/>
        </a:p>
      </dgm:t>
    </dgm:pt>
    <dgm:pt modelId="{01D92C86-9BDC-4BB7-A44A-8DFD6B3B6E08}" type="parTrans" cxnId="{F81905BB-F3FD-4D9D-AAEB-B10A4D79CFB0}">
      <dgm:prSet/>
      <dgm:spPr/>
      <dgm:t>
        <a:bodyPr/>
        <a:lstStyle/>
        <a:p>
          <a:endParaRPr lang="ru-RU"/>
        </a:p>
      </dgm:t>
    </dgm:pt>
    <dgm:pt modelId="{69A11144-E42D-4E4C-B0E9-5E3181ECFFE7}" type="sibTrans" cxnId="{F81905BB-F3FD-4D9D-AAEB-B10A4D79CFB0}">
      <dgm:prSet/>
      <dgm:spPr/>
      <dgm:t>
        <a:bodyPr/>
        <a:lstStyle/>
        <a:p>
          <a:endParaRPr lang="ru-RU"/>
        </a:p>
      </dgm:t>
    </dgm:pt>
    <dgm:pt modelId="{90123AFF-9720-47CE-971F-11B89454E17E}">
      <dgm:prSet phldrT="[Текст]"/>
      <dgm:spPr/>
      <dgm:t>
        <a:bodyPr/>
        <a:lstStyle/>
        <a:p>
          <a:r>
            <a:rPr lang="ru-RU" dirty="0" smtClean="0"/>
            <a:t>Приобретение учебников и учебных пособий.</a:t>
          </a:r>
          <a:endParaRPr lang="ru-RU" dirty="0"/>
        </a:p>
      </dgm:t>
    </dgm:pt>
    <dgm:pt modelId="{BF784622-BE16-4284-A187-72BE9DC802D8}" type="parTrans" cxnId="{7B15BCBA-3895-4FEA-955C-F03302E1B9F0}">
      <dgm:prSet/>
      <dgm:spPr/>
      <dgm:t>
        <a:bodyPr/>
        <a:lstStyle/>
        <a:p>
          <a:endParaRPr lang="ru-RU"/>
        </a:p>
      </dgm:t>
    </dgm:pt>
    <dgm:pt modelId="{F18F7A1E-B2B4-4E4E-A1BA-A644EDC9B423}" type="sibTrans" cxnId="{7B15BCBA-3895-4FEA-955C-F03302E1B9F0}">
      <dgm:prSet/>
      <dgm:spPr/>
      <dgm:t>
        <a:bodyPr/>
        <a:lstStyle/>
        <a:p>
          <a:endParaRPr lang="ru-RU"/>
        </a:p>
      </dgm:t>
    </dgm:pt>
    <dgm:pt modelId="{8938F78A-D4E0-4EF1-96FB-68739B2DDBF1}">
      <dgm:prSet phldrT="[Текст]"/>
      <dgm:spPr/>
      <dgm:t>
        <a:bodyPr/>
        <a:lstStyle/>
        <a:p>
          <a:r>
            <a:rPr lang="ru-RU" dirty="0" smtClean="0"/>
            <a:t>Средств обучения.</a:t>
          </a:r>
          <a:endParaRPr lang="ru-RU" dirty="0"/>
        </a:p>
      </dgm:t>
    </dgm:pt>
    <dgm:pt modelId="{D0A01CBA-AE4F-40FF-A357-DC6C1B4D584C}" type="parTrans" cxnId="{C21A1609-39DD-4B7C-8445-B3D93CA79710}">
      <dgm:prSet/>
      <dgm:spPr/>
      <dgm:t>
        <a:bodyPr/>
        <a:lstStyle/>
        <a:p>
          <a:endParaRPr lang="ru-RU"/>
        </a:p>
      </dgm:t>
    </dgm:pt>
    <dgm:pt modelId="{AED0FF9C-D6BC-4CB5-B889-47FF24A66369}" type="sibTrans" cxnId="{C21A1609-39DD-4B7C-8445-B3D93CA79710}">
      <dgm:prSet/>
      <dgm:spPr/>
      <dgm:t>
        <a:bodyPr/>
        <a:lstStyle/>
        <a:p>
          <a:endParaRPr lang="ru-RU"/>
        </a:p>
      </dgm:t>
    </dgm:pt>
    <dgm:pt modelId="{3103503A-B612-4BEF-9C53-95911786A3C5}">
      <dgm:prSet phldrT="[Текст]"/>
      <dgm:spPr/>
      <dgm:t>
        <a:bodyPr/>
        <a:lstStyle/>
        <a:p>
          <a:r>
            <a:rPr lang="ru-RU" dirty="0" smtClean="0"/>
            <a:t>Оплата труда МОП.</a:t>
          </a:r>
          <a:endParaRPr lang="ru-RU" dirty="0"/>
        </a:p>
      </dgm:t>
    </dgm:pt>
    <dgm:pt modelId="{BA369ED8-EA32-4593-9834-E8ECC42127EC}" type="parTrans" cxnId="{E401F326-3915-483D-8B84-618B791FAA08}">
      <dgm:prSet/>
      <dgm:spPr/>
    </dgm:pt>
    <dgm:pt modelId="{DB82C380-10C6-4074-A967-5A444F79D8B0}" type="sibTrans" cxnId="{E401F326-3915-483D-8B84-618B791FAA08}">
      <dgm:prSet/>
      <dgm:spPr/>
    </dgm:pt>
    <dgm:pt modelId="{B5E40D37-3265-4F59-A9AF-52039DCE03B6}">
      <dgm:prSet phldrT="[Текст]"/>
      <dgm:spPr/>
      <dgm:t>
        <a:bodyPr/>
        <a:lstStyle/>
        <a:p>
          <a:r>
            <a:rPr lang="ru-RU" dirty="0" smtClean="0"/>
            <a:t>Коммунальные услуги.</a:t>
          </a:r>
          <a:endParaRPr lang="ru-RU" dirty="0"/>
        </a:p>
      </dgm:t>
    </dgm:pt>
    <dgm:pt modelId="{6BB18CEA-D166-4652-8361-35F42AEA4C45}" type="parTrans" cxnId="{9E5E4682-E09A-4EDE-92B3-D02F03DF6CD1}">
      <dgm:prSet/>
      <dgm:spPr/>
    </dgm:pt>
    <dgm:pt modelId="{560272FF-6B74-49DB-BE77-36742DAA7D0E}" type="sibTrans" cxnId="{9E5E4682-E09A-4EDE-92B3-D02F03DF6CD1}">
      <dgm:prSet/>
      <dgm:spPr/>
    </dgm:pt>
    <dgm:pt modelId="{E0050F17-450E-445D-B8EF-243A38D14DC8}" type="pres">
      <dgm:prSet presAssocID="{C02D8A60-2903-4F95-8D08-46B84C73D0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76B29C-6FD7-442F-BE7F-A98BA177B0A5}" type="pres">
      <dgm:prSet presAssocID="{2CC308AA-F7EC-4D83-8FDD-E836BE7CFA5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8F0AF-0422-452D-80EF-8ACC0916D7BC}" type="pres">
      <dgm:prSet presAssocID="{2CC308AA-F7EC-4D83-8FDD-E836BE7CFA5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9AF704-1B9B-4AA3-9761-9FB7653BC750}" type="pres">
      <dgm:prSet presAssocID="{DF59BE3D-0078-4BB4-B818-040906E0BAE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3B0E5D-7215-4941-894C-CC9A76D2F82D}" type="pres">
      <dgm:prSet presAssocID="{DF59BE3D-0078-4BB4-B818-040906E0BAE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0DAC0A-8863-4DAB-AD1B-A7A829E186CE}" type="presOf" srcId="{DF59BE3D-0078-4BB4-B818-040906E0BAEF}" destId="{2B9AF704-1B9B-4AA3-9761-9FB7653BC750}" srcOrd="0" destOrd="0" presId="urn:microsoft.com/office/officeart/2005/8/layout/vList2"/>
    <dgm:cxn modelId="{C0878716-06E1-4A62-9C56-6C63F9890924}" type="presOf" srcId="{C02D8A60-2903-4F95-8D08-46B84C73D07D}" destId="{E0050F17-450E-445D-B8EF-243A38D14DC8}" srcOrd="0" destOrd="0" presId="urn:microsoft.com/office/officeart/2005/8/layout/vList2"/>
    <dgm:cxn modelId="{705D3E07-19E1-43E1-9C7D-81CE35FBF89D}" type="presOf" srcId="{8938F78A-D4E0-4EF1-96FB-68739B2DDBF1}" destId="{013B0E5D-7215-4941-894C-CC9A76D2F82D}" srcOrd="0" destOrd="2" presId="urn:microsoft.com/office/officeart/2005/8/layout/vList2"/>
    <dgm:cxn modelId="{9E5E4682-E09A-4EDE-92B3-D02F03DF6CD1}" srcId="{2CC308AA-F7EC-4D83-8FDD-E836BE7CFA55}" destId="{B5E40D37-3265-4F59-A9AF-52039DCE03B6}" srcOrd="2" destOrd="0" parTransId="{6BB18CEA-D166-4652-8361-35F42AEA4C45}" sibTransId="{560272FF-6B74-49DB-BE77-36742DAA7D0E}"/>
    <dgm:cxn modelId="{B85376DC-555A-4ED9-95D4-87EA42623E09}" type="presOf" srcId="{90123AFF-9720-47CE-971F-11B89454E17E}" destId="{013B0E5D-7215-4941-894C-CC9A76D2F82D}" srcOrd="0" destOrd="1" presId="urn:microsoft.com/office/officeart/2005/8/layout/vList2"/>
    <dgm:cxn modelId="{4B52AC17-4EB8-4067-B667-1A3397ED3FF3}" type="presOf" srcId="{2CC308AA-F7EC-4D83-8FDD-E836BE7CFA55}" destId="{5476B29C-6FD7-442F-BE7F-A98BA177B0A5}" srcOrd="0" destOrd="0" presId="urn:microsoft.com/office/officeart/2005/8/layout/vList2"/>
    <dgm:cxn modelId="{E401F326-3915-483D-8B84-618B791FAA08}" srcId="{2CC308AA-F7EC-4D83-8FDD-E836BE7CFA55}" destId="{3103503A-B612-4BEF-9C53-95911786A3C5}" srcOrd="1" destOrd="0" parTransId="{BA369ED8-EA32-4593-9834-E8ECC42127EC}" sibTransId="{DB82C380-10C6-4074-A967-5A444F79D8B0}"/>
    <dgm:cxn modelId="{F81905BB-F3FD-4D9D-AAEB-B10A4D79CFB0}" srcId="{DF59BE3D-0078-4BB4-B818-040906E0BAEF}" destId="{A4EF476B-3E23-4379-B864-D1878293A5DC}" srcOrd="3" destOrd="0" parTransId="{01D92C86-9BDC-4BB7-A44A-8DFD6B3B6E08}" sibTransId="{69A11144-E42D-4E4C-B0E9-5E3181ECFFE7}"/>
    <dgm:cxn modelId="{2C426B12-2C41-4B84-A3E5-6533D05877F0}" srcId="{2CC308AA-F7EC-4D83-8FDD-E836BE7CFA55}" destId="{04B8A4AF-B504-4ECF-A91B-B0389ADDE64B}" srcOrd="0" destOrd="0" parTransId="{07B6DBC8-3064-454E-896A-9DD889918478}" sibTransId="{A20E6DF5-8591-4A97-BF5D-04BC88C1C958}"/>
    <dgm:cxn modelId="{6B927D9B-4CEE-423E-B54E-716E7DBE84F5}" type="presOf" srcId="{04B8A4AF-B504-4ECF-A91B-B0389ADDE64B}" destId="{6C08F0AF-0422-452D-80EF-8ACC0916D7BC}" srcOrd="0" destOrd="0" presId="urn:microsoft.com/office/officeart/2005/8/layout/vList2"/>
    <dgm:cxn modelId="{4B01C56C-ACDA-4A66-A23E-C7FBD72CBFB0}" srcId="{C02D8A60-2903-4F95-8D08-46B84C73D07D}" destId="{DF59BE3D-0078-4BB4-B818-040906E0BAEF}" srcOrd="1" destOrd="0" parTransId="{29543A1A-3688-47BF-B0A4-98E8A2FE948B}" sibTransId="{0D65DAC7-EAF0-4E0B-B184-C2D96BA4990C}"/>
    <dgm:cxn modelId="{C21A1609-39DD-4B7C-8445-B3D93CA79710}" srcId="{DF59BE3D-0078-4BB4-B818-040906E0BAEF}" destId="{8938F78A-D4E0-4EF1-96FB-68739B2DDBF1}" srcOrd="2" destOrd="0" parTransId="{D0A01CBA-AE4F-40FF-A357-DC6C1B4D584C}" sibTransId="{AED0FF9C-D6BC-4CB5-B889-47FF24A66369}"/>
    <dgm:cxn modelId="{31B23772-C682-42B8-80A5-90207F4012A8}" srcId="{C02D8A60-2903-4F95-8D08-46B84C73D07D}" destId="{2CC308AA-F7EC-4D83-8FDD-E836BE7CFA55}" srcOrd="0" destOrd="0" parTransId="{B4C69CAD-ECCC-4B7B-8E16-6D4C18E127D6}" sibTransId="{9C905FD0-6D93-46F6-A904-1759D2A03CD0}"/>
    <dgm:cxn modelId="{9950DD7E-25C3-409F-9519-232A0A266624}" type="presOf" srcId="{5E6DBB26-2C92-4B34-A8EC-BA71ACE56805}" destId="{6C08F0AF-0422-452D-80EF-8ACC0916D7BC}" srcOrd="0" destOrd="3" presId="urn:microsoft.com/office/officeart/2005/8/layout/vList2"/>
    <dgm:cxn modelId="{7B15BCBA-3895-4FEA-955C-F03302E1B9F0}" srcId="{DF59BE3D-0078-4BB4-B818-040906E0BAEF}" destId="{90123AFF-9720-47CE-971F-11B89454E17E}" srcOrd="1" destOrd="0" parTransId="{BF784622-BE16-4284-A187-72BE9DC802D8}" sibTransId="{F18F7A1E-B2B4-4E4E-A1BA-A644EDC9B423}"/>
    <dgm:cxn modelId="{D07D1E88-A1E2-4314-85C0-CF9E9ED6503C}" srcId="{2CC308AA-F7EC-4D83-8FDD-E836BE7CFA55}" destId="{5E6DBB26-2C92-4B34-A8EC-BA71ACE56805}" srcOrd="3" destOrd="0" parTransId="{9CDEB8F4-680A-44A8-BBF0-8575E90665EF}" sibTransId="{0423D54C-C146-4AC4-9D8C-8A9569817E49}"/>
    <dgm:cxn modelId="{B7779BFD-CD4B-47A2-9031-3E25EE4EAF5C}" type="presOf" srcId="{1614260F-AB7F-4887-B2D1-DA1B06A355E7}" destId="{013B0E5D-7215-4941-894C-CC9A76D2F82D}" srcOrd="0" destOrd="0" presId="urn:microsoft.com/office/officeart/2005/8/layout/vList2"/>
    <dgm:cxn modelId="{150146F9-FB10-4B05-B9E5-3983DB91B027}" srcId="{DF59BE3D-0078-4BB4-B818-040906E0BAEF}" destId="{1614260F-AB7F-4887-B2D1-DA1B06A355E7}" srcOrd="0" destOrd="0" parTransId="{E3050D57-EBCE-4A0B-A947-1CAB9CDFB2ED}" sibTransId="{0B9D03C9-1659-45EE-A82D-DB8F0D86D9A7}"/>
    <dgm:cxn modelId="{5ACCAA45-8A84-4A68-BE3F-ED9DB935D957}" type="presOf" srcId="{A4EF476B-3E23-4379-B864-D1878293A5DC}" destId="{013B0E5D-7215-4941-894C-CC9A76D2F82D}" srcOrd="0" destOrd="3" presId="urn:microsoft.com/office/officeart/2005/8/layout/vList2"/>
    <dgm:cxn modelId="{0310A16B-FCBF-4670-B333-727F0A139889}" type="presOf" srcId="{3103503A-B612-4BEF-9C53-95911786A3C5}" destId="{6C08F0AF-0422-452D-80EF-8ACC0916D7BC}" srcOrd="0" destOrd="1" presId="urn:microsoft.com/office/officeart/2005/8/layout/vList2"/>
    <dgm:cxn modelId="{8CA2E341-A274-4FB1-9C55-7349BC488DB4}" type="presOf" srcId="{B5E40D37-3265-4F59-A9AF-52039DCE03B6}" destId="{6C08F0AF-0422-452D-80EF-8ACC0916D7BC}" srcOrd="0" destOrd="2" presId="urn:microsoft.com/office/officeart/2005/8/layout/vList2"/>
    <dgm:cxn modelId="{1706D051-B2B2-40E5-954A-D9DF55AB9D3C}" type="presParOf" srcId="{E0050F17-450E-445D-B8EF-243A38D14DC8}" destId="{5476B29C-6FD7-442F-BE7F-A98BA177B0A5}" srcOrd="0" destOrd="0" presId="urn:microsoft.com/office/officeart/2005/8/layout/vList2"/>
    <dgm:cxn modelId="{F318B429-BA4F-4715-99F3-59E464589357}" type="presParOf" srcId="{E0050F17-450E-445D-B8EF-243A38D14DC8}" destId="{6C08F0AF-0422-452D-80EF-8ACC0916D7BC}" srcOrd="1" destOrd="0" presId="urn:microsoft.com/office/officeart/2005/8/layout/vList2"/>
    <dgm:cxn modelId="{C8CBA590-EFEE-496B-ACAC-E42B4FF8B5EB}" type="presParOf" srcId="{E0050F17-450E-445D-B8EF-243A38D14DC8}" destId="{2B9AF704-1B9B-4AA3-9761-9FB7653BC750}" srcOrd="2" destOrd="0" presId="urn:microsoft.com/office/officeart/2005/8/layout/vList2"/>
    <dgm:cxn modelId="{24B77FEF-0E3D-454A-B61C-1859C6AE8094}" type="presParOf" srcId="{E0050F17-450E-445D-B8EF-243A38D14DC8}" destId="{013B0E5D-7215-4941-894C-CC9A76D2F82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2D8A60-2903-4F95-8D08-46B84C73D0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C308AA-F7EC-4D83-8FDD-E836BE7CFA55}">
      <dgm:prSet phldrT="[Текст]"/>
      <dgm:spPr/>
      <dgm:t>
        <a:bodyPr/>
        <a:lstStyle/>
        <a:p>
          <a:r>
            <a:rPr lang="ru-RU" dirty="0" smtClean="0"/>
            <a:t>Федеральный бюджет</a:t>
          </a:r>
          <a:endParaRPr lang="ru-RU" dirty="0"/>
        </a:p>
      </dgm:t>
    </dgm:pt>
    <dgm:pt modelId="{B4C69CAD-ECCC-4B7B-8E16-6D4C18E127D6}" type="parTrans" cxnId="{31B23772-C682-42B8-80A5-90207F4012A8}">
      <dgm:prSet/>
      <dgm:spPr/>
      <dgm:t>
        <a:bodyPr/>
        <a:lstStyle/>
        <a:p>
          <a:endParaRPr lang="ru-RU"/>
        </a:p>
      </dgm:t>
    </dgm:pt>
    <dgm:pt modelId="{9C905FD0-6D93-46F6-A904-1759D2A03CD0}" type="sibTrans" cxnId="{31B23772-C682-42B8-80A5-90207F4012A8}">
      <dgm:prSet/>
      <dgm:spPr/>
      <dgm:t>
        <a:bodyPr/>
        <a:lstStyle/>
        <a:p>
          <a:endParaRPr lang="ru-RU"/>
        </a:p>
      </dgm:t>
    </dgm:pt>
    <dgm:pt modelId="{04B8A4AF-B504-4ECF-A91B-B0389ADDE64B}">
      <dgm:prSet phldrT="[Текст]"/>
      <dgm:spPr/>
      <dgm:t>
        <a:bodyPr/>
        <a:lstStyle/>
        <a:p>
          <a:r>
            <a:rPr lang="ru-RU" dirty="0" smtClean="0"/>
            <a:t>Федеральные выплаты за классное руководство.</a:t>
          </a:r>
          <a:endParaRPr lang="ru-RU" dirty="0"/>
        </a:p>
      </dgm:t>
    </dgm:pt>
    <dgm:pt modelId="{07B6DBC8-3064-454E-896A-9DD889918478}" type="parTrans" cxnId="{2C426B12-2C41-4B84-A3E5-6533D05877F0}">
      <dgm:prSet/>
      <dgm:spPr/>
      <dgm:t>
        <a:bodyPr/>
        <a:lstStyle/>
        <a:p>
          <a:endParaRPr lang="ru-RU"/>
        </a:p>
      </dgm:t>
    </dgm:pt>
    <dgm:pt modelId="{A20E6DF5-8591-4A97-BF5D-04BC88C1C958}" type="sibTrans" cxnId="{2C426B12-2C41-4B84-A3E5-6533D05877F0}">
      <dgm:prSet/>
      <dgm:spPr/>
      <dgm:t>
        <a:bodyPr/>
        <a:lstStyle/>
        <a:p>
          <a:endParaRPr lang="ru-RU"/>
        </a:p>
      </dgm:t>
    </dgm:pt>
    <dgm:pt modelId="{DF59BE3D-0078-4BB4-B818-040906E0BAEF}">
      <dgm:prSet phldrT="[Текст]"/>
      <dgm:spPr/>
      <dgm:t>
        <a:bodyPr/>
        <a:lstStyle/>
        <a:p>
          <a:r>
            <a:rPr lang="ru-RU" dirty="0" smtClean="0"/>
            <a:t>Внебюджетные средства</a:t>
          </a:r>
          <a:endParaRPr lang="ru-RU" dirty="0"/>
        </a:p>
      </dgm:t>
    </dgm:pt>
    <dgm:pt modelId="{29543A1A-3688-47BF-B0A4-98E8A2FE948B}" type="parTrans" cxnId="{4B01C56C-ACDA-4A66-A23E-C7FBD72CBFB0}">
      <dgm:prSet/>
      <dgm:spPr/>
      <dgm:t>
        <a:bodyPr/>
        <a:lstStyle/>
        <a:p>
          <a:endParaRPr lang="ru-RU"/>
        </a:p>
      </dgm:t>
    </dgm:pt>
    <dgm:pt modelId="{0D65DAC7-EAF0-4E0B-B184-C2D96BA4990C}" type="sibTrans" cxnId="{4B01C56C-ACDA-4A66-A23E-C7FBD72CBFB0}">
      <dgm:prSet/>
      <dgm:spPr/>
      <dgm:t>
        <a:bodyPr/>
        <a:lstStyle/>
        <a:p>
          <a:endParaRPr lang="ru-RU"/>
        </a:p>
      </dgm:t>
    </dgm:pt>
    <dgm:pt modelId="{1614260F-AB7F-4887-B2D1-DA1B06A355E7}">
      <dgm:prSet phldrT="[Текст]"/>
      <dgm:spPr/>
      <dgm:t>
        <a:bodyPr/>
        <a:lstStyle/>
        <a:p>
          <a:r>
            <a:rPr lang="ru-RU" dirty="0" smtClean="0"/>
            <a:t>ПДОУ (платные дополнительные образовательные услуги).</a:t>
          </a:r>
          <a:endParaRPr lang="ru-RU" dirty="0"/>
        </a:p>
      </dgm:t>
    </dgm:pt>
    <dgm:pt modelId="{E3050D57-EBCE-4A0B-A947-1CAB9CDFB2ED}" type="parTrans" cxnId="{150146F9-FB10-4B05-B9E5-3983DB91B027}">
      <dgm:prSet/>
      <dgm:spPr/>
      <dgm:t>
        <a:bodyPr/>
        <a:lstStyle/>
        <a:p>
          <a:endParaRPr lang="ru-RU"/>
        </a:p>
      </dgm:t>
    </dgm:pt>
    <dgm:pt modelId="{0B9D03C9-1659-45EE-A82D-DB8F0D86D9A7}" type="sibTrans" cxnId="{150146F9-FB10-4B05-B9E5-3983DB91B027}">
      <dgm:prSet/>
      <dgm:spPr/>
      <dgm:t>
        <a:bodyPr/>
        <a:lstStyle/>
        <a:p>
          <a:endParaRPr lang="ru-RU"/>
        </a:p>
      </dgm:t>
    </dgm:pt>
    <dgm:pt modelId="{A4EF476B-3E23-4379-B864-D1878293A5DC}">
      <dgm:prSet phldrT="[Текст]"/>
      <dgm:spPr/>
      <dgm:t>
        <a:bodyPr/>
        <a:lstStyle/>
        <a:p>
          <a:endParaRPr lang="ru-RU" dirty="0"/>
        </a:p>
      </dgm:t>
    </dgm:pt>
    <dgm:pt modelId="{01D92C86-9BDC-4BB7-A44A-8DFD6B3B6E08}" type="parTrans" cxnId="{F81905BB-F3FD-4D9D-AAEB-B10A4D79CFB0}">
      <dgm:prSet/>
      <dgm:spPr/>
      <dgm:t>
        <a:bodyPr/>
        <a:lstStyle/>
        <a:p>
          <a:endParaRPr lang="ru-RU"/>
        </a:p>
      </dgm:t>
    </dgm:pt>
    <dgm:pt modelId="{69A11144-E42D-4E4C-B0E9-5E3181ECFFE7}" type="sibTrans" cxnId="{F81905BB-F3FD-4D9D-AAEB-B10A4D79CFB0}">
      <dgm:prSet/>
      <dgm:spPr/>
      <dgm:t>
        <a:bodyPr/>
        <a:lstStyle/>
        <a:p>
          <a:endParaRPr lang="ru-RU"/>
        </a:p>
      </dgm:t>
    </dgm:pt>
    <dgm:pt modelId="{90123AFF-9720-47CE-971F-11B89454E17E}">
      <dgm:prSet phldrT="[Текст]"/>
      <dgm:spPr/>
      <dgm:t>
        <a:bodyPr/>
        <a:lstStyle/>
        <a:p>
          <a:r>
            <a:rPr lang="ru-RU" dirty="0" smtClean="0"/>
            <a:t>Платные иные услуги.</a:t>
          </a:r>
          <a:endParaRPr lang="ru-RU" dirty="0"/>
        </a:p>
      </dgm:t>
    </dgm:pt>
    <dgm:pt modelId="{BF784622-BE16-4284-A187-72BE9DC802D8}" type="parTrans" cxnId="{7B15BCBA-3895-4FEA-955C-F03302E1B9F0}">
      <dgm:prSet/>
      <dgm:spPr/>
      <dgm:t>
        <a:bodyPr/>
        <a:lstStyle/>
        <a:p>
          <a:endParaRPr lang="ru-RU"/>
        </a:p>
      </dgm:t>
    </dgm:pt>
    <dgm:pt modelId="{F18F7A1E-B2B4-4E4E-A1BA-A644EDC9B423}" type="sibTrans" cxnId="{7B15BCBA-3895-4FEA-955C-F03302E1B9F0}">
      <dgm:prSet/>
      <dgm:spPr/>
      <dgm:t>
        <a:bodyPr/>
        <a:lstStyle/>
        <a:p>
          <a:endParaRPr lang="ru-RU"/>
        </a:p>
      </dgm:t>
    </dgm:pt>
    <dgm:pt modelId="{8938F78A-D4E0-4EF1-96FB-68739B2DDBF1}">
      <dgm:prSet phldrT="[Текст]"/>
      <dgm:spPr/>
      <dgm:t>
        <a:bodyPr/>
        <a:lstStyle/>
        <a:p>
          <a:r>
            <a:rPr lang="ru-RU" dirty="0" smtClean="0"/>
            <a:t>Пожертвования физических и юридических лиц.</a:t>
          </a:r>
          <a:endParaRPr lang="ru-RU" dirty="0"/>
        </a:p>
      </dgm:t>
    </dgm:pt>
    <dgm:pt modelId="{D0A01CBA-AE4F-40FF-A357-DC6C1B4D584C}" type="parTrans" cxnId="{C21A1609-39DD-4B7C-8445-B3D93CA79710}">
      <dgm:prSet/>
      <dgm:spPr/>
      <dgm:t>
        <a:bodyPr/>
        <a:lstStyle/>
        <a:p>
          <a:endParaRPr lang="ru-RU"/>
        </a:p>
      </dgm:t>
    </dgm:pt>
    <dgm:pt modelId="{AED0FF9C-D6BC-4CB5-B889-47FF24A66369}" type="sibTrans" cxnId="{C21A1609-39DD-4B7C-8445-B3D93CA79710}">
      <dgm:prSet/>
      <dgm:spPr/>
      <dgm:t>
        <a:bodyPr/>
        <a:lstStyle/>
        <a:p>
          <a:endParaRPr lang="ru-RU"/>
        </a:p>
      </dgm:t>
    </dgm:pt>
    <dgm:pt modelId="{DDF888E2-9768-40E2-AE0C-0B5CF9B34903}">
      <dgm:prSet phldrT="[Текст]"/>
      <dgm:spPr/>
      <dgm:t>
        <a:bodyPr/>
        <a:lstStyle/>
        <a:p>
          <a:r>
            <a:rPr lang="ru-RU" dirty="0" smtClean="0"/>
            <a:t>Аренда.</a:t>
          </a:r>
          <a:endParaRPr lang="ru-RU" dirty="0"/>
        </a:p>
      </dgm:t>
    </dgm:pt>
    <dgm:pt modelId="{F36EEAB9-4E84-480E-848B-85933DC52C75}" type="parTrans" cxnId="{F766F63C-6FC9-4A35-8590-C88E29639B91}">
      <dgm:prSet/>
      <dgm:spPr/>
      <dgm:t>
        <a:bodyPr/>
        <a:lstStyle/>
        <a:p>
          <a:endParaRPr lang="ru-RU"/>
        </a:p>
      </dgm:t>
    </dgm:pt>
    <dgm:pt modelId="{57EE9263-E01F-4756-98FA-543AEA8FA555}" type="sibTrans" cxnId="{F766F63C-6FC9-4A35-8590-C88E29639B91}">
      <dgm:prSet/>
      <dgm:spPr/>
      <dgm:t>
        <a:bodyPr/>
        <a:lstStyle/>
        <a:p>
          <a:endParaRPr lang="ru-RU"/>
        </a:p>
      </dgm:t>
    </dgm:pt>
    <dgm:pt modelId="{E0050F17-450E-445D-B8EF-243A38D14DC8}" type="pres">
      <dgm:prSet presAssocID="{C02D8A60-2903-4F95-8D08-46B84C73D0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76B29C-6FD7-442F-BE7F-A98BA177B0A5}" type="pres">
      <dgm:prSet presAssocID="{2CC308AA-F7EC-4D83-8FDD-E836BE7CFA5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8F0AF-0422-452D-80EF-8ACC0916D7BC}" type="pres">
      <dgm:prSet presAssocID="{2CC308AA-F7EC-4D83-8FDD-E836BE7CFA5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9AF704-1B9B-4AA3-9761-9FB7653BC750}" type="pres">
      <dgm:prSet presAssocID="{DF59BE3D-0078-4BB4-B818-040906E0BAE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3B0E5D-7215-4941-894C-CC9A76D2F82D}" type="pres">
      <dgm:prSet presAssocID="{DF59BE3D-0078-4BB4-B818-040906E0BAE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509873-713E-4AE7-B12D-47B0AFEF05AA}" type="presOf" srcId="{DF59BE3D-0078-4BB4-B818-040906E0BAEF}" destId="{2B9AF704-1B9B-4AA3-9761-9FB7653BC750}" srcOrd="0" destOrd="0" presId="urn:microsoft.com/office/officeart/2005/8/layout/vList2"/>
    <dgm:cxn modelId="{CFB597CD-056B-4F10-BC47-485409B9025E}" type="presOf" srcId="{2CC308AA-F7EC-4D83-8FDD-E836BE7CFA55}" destId="{5476B29C-6FD7-442F-BE7F-A98BA177B0A5}" srcOrd="0" destOrd="0" presId="urn:microsoft.com/office/officeart/2005/8/layout/vList2"/>
    <dgm:cxn modelId="{B7ECFCFF-7B91-40ED-88DD-B3D32E6769FC}" type="presOf" srcId="{1614260F-AB7F-4887-B2D1-DA1B06A355E7}" destId="{013B0E5D-7215-4941-894C-CC9A76D2F82D}" srcOrd="0" destOrd="0" presId="urn:microsoft.com/office/officeart/2005/8/layout/vList2"/>
    <dgm:cxn modelId="{327B2C82-4062-41DF-BB12-0BFF0DB69C41}" type="presOf" srcId="{04B8A4AF-B504-4ECF-A91B-B0389ADDE64B}" destId="{6C08F0AF-0422-452D-80EF-8ACC0916D7BC}" srcOrd="0" destOrd="0" presId="urn:microsoft.com/office/officeart/2005/8/layout/vList2"/>
    <dgm:cxn modelId="{F81905BB-F3FD-4D9D-AAEB-B10A4D79CFB0}" srcId="{DF59BE3D-0078-4BB4-B818-040906E0BAEF}" destId="{A4EF476B-3E23-4379-B864-D1878293A5DC}" srcOrd="4" destOrd="0" parTransId="{01D92C86-9BDC-4BB7-A44A-8DFD6B3B6E08}" sibTransId="{69A11144-E42D-4E4C-B0E9-5E3181ECFFE7}"/>
    <dgm:cxn modelId="{2C426B12-2C41-4B84-A3E5-6533D05877F0}" srcId="{2CC308AA-F7EC-4D83-8FDD-E836BE7CFA55}" destId="{04B8A4AF-B504-4ECF-A91B-B0389ADDE64B}" srcOrd="0" destOrd="0" parTransId="{07B6DBC8-3064-454E-896A-9DD889918478}" sibTransId="{A20E6DF5-8591-4A97-BF5D-04BC88C1C958}"/>
    <dgm:cxn modelId="{1D8386D3-953D-4FC8-AE26-F91DA63183AD}" type="presOf" srcId="{C02D8A60-2903-4F95-8D08-46B84C73D07D}" destId="{E0050F17-450E-445D-B8EF-243A38D14DC8}" srcOrd="0" destOrd="0" presId="urn:microsoft.com/office/officeart/2005/8/layout/vList2"/>
    <dgm:cxn modelId="{4B01C56C-ACDA-4A66-A23E-C7FBD72CBFB0}" srcId="{C02D8A60-2903-4F95-8D08-46B84C73D07D}" destId="{DF59BE3D-0078-4BB4-B818-040906E0BAEF}" srcOrd="1" destOrd="0" parTransId="{29543A1A-3688-47BF-B0A4-98E8A2FE948B}" sibTransId="{0D65DAC7-EAF0-4E0B-B184-C2D96BA4990C}"/>
    <dgm:cxn modelId="{F766F63C-6FC9-4A35-8590-C88E29639B91}" srcId="{DF59BE3D-0078-4BB4-B818-040906E0BAEF}" destId="{DDF888E2-9768-40E2-AE0C-0B5CF9B34903}" srcOrd="2" destOrd="0" parTransId="{F36EEAB9-4E84-480E-848B-85933DC52C75}" sibTransId="{57EE9263-E01F-4756-98FA-543AEA8FA555}"/>
    <dgm:cxn modelId="{C21A1609-39DD-4B7C-8445-B3D93CA79710}" srcId="{DF59BE3D-0078-4BB4-B818-040906E0BAEF}" destId="{8938F78A-D4E0-4EF1-96FB-68739B2DDBF1}" srcOrd="3" destOrd="0" parTransId="{D0A01CBA-AE4F-40FF-A357-DC6C1B4D584C}" sibTransId="{AED0FF9C-D6BC-4CB5-B889-47FF24A66369}"/>
    <dgm:cxn modelId="{31B23772-C682-42B8-80A5-90207F4012A8}" srcId="{C02D8A60-2903-4F95-8D08-46B84C73D07D}" destId="{2CC308AA-F7EC-4D83-8FDD-E836BE7CFA55}" srcOrd="0" destOrd="0" parTransId="{B4C69CAD-ECCC-4B7B-8E16-6D4C18E127D6}" sibTransId="{9C905FD0-6D93-46F6-A904-1759D2A03CD0}"/>
    <dgm:cxn modelId="{0FEC3781-6AD6-4A56-9514-90E48C854A2A}" type="presOf" srcId="{90123AFF-9720-47CE-971F-11B89454E17E}" destId="{013B0E5D-7215-4941-894C-CC9A76D2F82D}" srcOrd="0" destOrd="1" presId="urn:microsoft.com/office/officeart/2005/8/layout/vList2"/>
    <dgm:cxn modelId="{C7C5D184-A1BE-41B0-A44E-F96C36CCF95E}" type="presOf" srcId="{8938F78A-D4E0-4EF1-96FB-68739B2DDBF1}" destId="{013B0E5D-7215-4941-894C-CC9A76D2F82D}" srcOrd="0" destOrd="3" presId="urn:microsoft.com/office/officeart/2005/8/layout/vList2"/>
    <dgm:cxn modelId="{7B15BCBA-3895-4FEA-955C-F03302E1B9F0}" srcId="{DF59BE3D-0078-4BB4-B818-040906E0BAEF}" destId="{90123AFF-9720-47CE-971F-11B89454E17E}" srcOrd="1" destOrd="0" parTransId="{BF784622-BE16-4284-A187-72BE9DC802D8}" sibTransId="{F18F7A1E-B2B4-4E4E-A1BA-A644EDC9B423}"/>
    <dgm:cxn modelId="{150146F9-FB10-4B05-B9E5-3983DB91B027}" srcId="{DF59BE3D-0078-4BB4-B818-040906E0BAEF}" destId="{1614260F-AB7F-4887-B2D1-DA1B06A355E7}" srcOrd="0" destOrd="0" parTransId="{E3050D57-EBCE-4A0B-A947-1CAB9CDFB2ED}" sibTransId="{0B9D03C9-1659-45EE-A82D-DB8F0D86D9A7}"/>
    <dgm:cxn modelId="{119DE3A9-50BC-4DE6-9127-7229E31DA008}" type="presOf" srcId="{DDF888E2-9768-40E2-AE0C-0B5CF9B34903}" destId="{013B0E5D-7215-4941-894C-CC9A76D2F82D}" srcOrd="0" destOrd="2" presId="urn:microsoft.com/office/officeart/2005/8/layout/vList2"/>
    <dgm:cxn modelId="{A74482A1-92A1-4661-9C62-F55F8975EE6E}" type="presOf" srcId="{A4EF476B-3E23-4379-B864-D1878293A5DC}" destId="{013B0E5D-7215-4941-894C-CC9A76D2F82D}" srcOrd="0" destOrd="4" presId="urn:microsoft.com/office/officeart/2005/8/layout/vList2"/>
    <dgm:cxn modelId="{9164C787-90A1-4994-B296-0D9737AD520E}" type="presParOf" srcId="{E0050F17-450E-445D-B8EF-243A38D14DC8}" destId="{5476B29C-6FD7-442F-BE7F-A98BA177B0A5}" srcOrd="0" destOrd="0" presId="urn:microsoft.com/office/officeart/2005/8/layout/vList2"/>
    <dgm:cxn modelId="{EB8FECCD-80C3-447E-BB2B-EB9D3CA23926}" type="presParOf" srcId="{E0050F17-450E-445D-B8EF-243A38D14DC8}" destId="{6C08F0AF-0422-452D-80EF-8ACC0916D7BC}" srcOrd="1" destOrd="0" presId="urn:microsoft.com/office/officeart/2005/8/layout/vList2"/>
    <dgm:cxn modelId="{15F4BFA3-C8D2-4F48-A979-CEB40FC4E215}" type="presParOf" srcId="{E0050F17-450E-445D-B8EF-243A38D14DC8}" destId="{2B9AF704-1B9B-4AA3-9761-9FB7653BC750}" srcOrd="2" destOrd="0" presId="urn:microsoft.com/office/officeart/2005/8/layout/vList2"/>
    <dgm:cxn modelId="{2C6F354E-6711-44D8-A348-0D98633EF9EB}" type="presParOf" srcId="{E0050F17-450E-445D-B8EF-243A38D14DC8}" destId="{013B0E5D-7215-4941-894C-CC9A76D2F82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FE190-A347-40A5-85A0-D901B1C70055}">
      <dsp:nvSpPr>
        <dsp:cNvPr id="0" name=""/>
        <dsp:cNvSpPr/>
      </dsp:nvSpPr>
      <dsp:spPr>
        <a:xfrm>
          <a:off x="7214" y="685215"/>
          <a:ext cx="2156442" cy="129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Казенное</a:t>
          </a:r>
          <a:endParaRPr lang="ru-RU" sz="2500" kern="1200" dirty="0"/>
        </a:p>
      </dsp:txBody>
      <dsp:txXfrm>
        <a:off x="45110" y="723111"/>
        <a:ext cx="2080650" cy="1218073"/>
      </dsp:txXfrm>
    </dsp:sp>
    <dsp:sp modelId="{6D0C866B-6C38-43CB-85D3-080AC9B3B301}">
      <dsp:nvSpPr>
        <dsp:cNvPr id="0" name=""/>
        <dsp:cNvSpPr/>
      </dsp:nvSpPr>
      <dsp:spPr>
        <a:xfrm>
          <a:off x="2379301" y="1064749"/>
          <a:ext cx="457165" cy="534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2379301" y="1171708"/>
        <a:ext cx="320016" cy="320879"/>
      </dsp:txXfrm>
    </dsp:sp>
    <dsp:sp modelId="{A586C6EA-277E-44F5-B155-68FCEAB5C481}">
      <dsp:nvSpPr>
        <dsp:cNvPr id="0" name=""/>
        <dsp:cNvSpPr/>
      </dsp:nvSpPr>
      <dsp:spPr>
        <a:xfrm>
          <a:off x="3026234" y="685215"/>
          <a:ext cx="2156442" cy="129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Бюджетное</a:t>
          </a:r>
          <a:endParaRPr lang="ru-RU" sz="2500" kern="1200" dirty="0"/>
        </a:p>
      </dsp:txBody>
      <dsp:txXfrm>
        <a:off x="3064130" y="723111"/>
        <a:ext cx="2080650" cy="1218073"/>
      </dsp:txXfrm>
    </dsp:sp>
    <dsp:sp modelId="{039ADE22-384C-48CB-88AE-1CA6BB2CD7BF}">
      <dsp:nvSpPr>
        <dsp:cNvPr id="0" name=""/>
        <dsp:cNvSpPr/>
      </dsp:nvSpPr>
      <dsp:spPr>
        <a:xfrm>
          <a:off x="5398321" y="1064749"/>
          <a:ext cx="457165" cy="534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398321" y="1171708"/>
        <a:ext cx="320016" cy="320879"/>
      </dsp:txXfrm>
    </dsp:sp>
    <dsp:sp modelId="{333931F7-82F2-4037-A50F-68644840BEE2}">
      <dsp:nvSpPr>
        <dsp:cNvPr id="0" name=""/>
        <dsp:cNvSpPr/>
      </dsp:nvSpPr>
      <dsp:spPr>
        <a:xfrm>
          <a:off x="6045254" y="685215"/>
          <a:ext cx="2156442" cy="129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Автономное</a:t>
          </a:r>
          <a:endParaRPr lang="ru-RU" sz="2500" kern="1200" dirty="0"/>
        </a:p>
      </dsp:txBody>
      <dsp:txXfrm>
        <a:off x="6083150" y="723111"/>
        <a:ext cx="2080650" cy="1218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22484-981F-4482-90D2-7A021128D891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B957B-5517-4B6E-AC5F-B1F0CCA5D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80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352928" cy="2304256"/>
          </a:xfrm>
        </p:spPr>
        <p:txBody>
          <a:bodyPr/>
          <a:lstStyle/>
          <a:p>
            <a:pPr algn="ctr"/>
            <a:r>
              <a:rPr lang="ru-RU" sz="4400" dirty="0"/>
              <a:t>Финансово-хозяйственная деятельность образовательной </a:t>
            </a:r>
            <a:r>
              <a:rPr lang="ru-RU" sz="4400" dirty="0" smtClean="0"/>
              <a:t>организации.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4499992" y="5373216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Химиченко</a:t>
            </a:r>
            <a:r>
              <a:rPr lang="ru-RU" dirty="0" smtClean="0"/>
              <a:t> Андрей Андреевич, к.э.н., директор МОУ гимназии № 44,</a:t>
            </a:r>
          </a:p>
          <a:p>
            <a:r>
              <a:rPr lang="en-US" dirty="0" smtClean="0"/>
              <a:t>a.khimichenko@gmail.com</a:t>
            </a:r>
          </a:p>
        </p:txBody>
      </p:sp>
    </p:spTree>
    <p:extLst>
      <p:ext uri="{BB962C8B-B14F-4D97-AF65-F5344CB8AC3E}">
        <p14:creationId xmlns:p14="http://schemas.microsoft.com/office/powerpoint/2010/main" val="794118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Особенности формирования ПФХД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926" y="572408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Приказ Минфина России от 28.07.2010 N 81н (ред. от 29.08.2016) "О требованиях к плану финансово-хозяйственной деятельности государственного (муниципального) учреждения"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9751" y="1628800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/>
              <a:t>ПФХД оставляется на финансовый год (и плановый период).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Орган, осуществляющий функции и полномочия учредителя, при установлении порядка вправе предусматривать дополнительную детализацию показателей </a:t>
            </a:r>
            <a:r>
              <a:rPr lang="ru-RU" sz="2200" dirty="0" smtClean="0"/>
              <a:t>ПФХД, </a:t>
            </a:r>
            <a:r>
              <a:rPr lang="ru-RU" sz="2200" dirty="0"/>
              <a:t>в том числе по временному интервалу (поквартально, помесячно</a:t>
            </a:r>
            <a:r>
              <a:rPr lang="ru-RU" sz="2200" dirty="0" smtClean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План составляется </a:t>
            </a:r>
            <a:r>
              <a:rPr lang="ru-RU" sz="2200" dirty="0" smtClean="0"/>
              <a:t>учреждением по </a:t>
            </a:r>
            <a:r>
              <a:rPr lang="ru-RU" sz="2200" dirty="0"/>
              <a:t>кассовому </a:t>
            </a:r>
            <a:r>
              <a:rPr lang="ru-RU" sz="2200" dirty="0" smtClean="0"/>
              <a:t>методу.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/>
              <a:t>Включает в себя следующие разделы: заголовочную, содержательную, оформляющую.</a:t>
            </a:r>
          </a:p>
          <a:p>
            <a:endParaRPr lang="ru-R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406856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Заголовочная часть ПФХД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926" y="572408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Приказ Минфина России от 28.07.2010 N 81н (ред. от 29.08.2016) "О требованиях к плану финансово-хозяйственной деятельности государственного (муниципального) учреждения"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9751" y="1628800"/>
            <a:ext cx="777686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Гриф </a:t>
            </a:r>
            <a:r>
              <a:rPr lang="ru-RU" sz="2400" dirty="0"/>
              <a:t>утверждения </a:t>
            </a:r>
            <a:r>
              <a:rPr lang="ru-RU" sz="2400" dirty="0" smtClean="0"/>
              <a:t>документа.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Наименование документа.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Дата </a:t>
            </a:r>
            <a:r>
              <a:rPr lang="ru-RU" sz="2400" dirty="0"/>
              <a:t>составления </a:t>
            </a:r>
            <a:r>
              <a:rPr lang="ru-RU" sz="2400" dirty="0" smtClean="0"/>
              <a:t>документа.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Наименование учреждения.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Наименование </a:t>
            </a:r>
            <a:r>
              <a:rPr lang="ru-RU" sz="2400" dirty="0"/>
              <a:t>органа, осуществляющего функции и полномочия </a:t>
            </a:r>
            <a:r>
              <a:rPr lang="ru-RU" sz="2400" dirty="0" smtClean="0"/>
              <a:t>учредителя.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Дополнительные реквизиты.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Финансовый год.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Наименование </a:t>
            </a:r>
            <a:r>
              <a:rPr lang="ru-RU" sz="2400" dirty="0"/>
              <a:t>единиц измерения </a:t>
            </a:r>
            <a:r>
              <a:rPr lang="ru-RU" sz="2400" dirty="0" smtClean="0"/>
              <a:t>показателей.</a:t>
            </a:r>
            <a:endParaRPr lang="ru-R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118585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Содержательная часть ПФХД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926" y="572408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Приказ Минфина России от 28.07.2010 N 81н (ред. от 29.08.2016) "О требованиях к плану финансово-хозяйственной деятельности государственного (муниципального) учреждения"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39876" y="3012579"/>
            <a:ext cx="39374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Текстовая (описательная) часть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60819" y="3228022"/>
            <a:ext cx="32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Табличная часть</a:t>
            </a:r>
            <a:endParaRPr lang="ru-RU" sz="28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629598" y="1628800"/>
            <a:ext cx="86228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360819" y="1628800"/>
            <a:ext cx="723349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660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КОСГУ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926" y="572408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Приказ Минфина России от 01.07.2013 N 65н (ред. от 16.06.2017) "Об утверждении Указаний о порядке применения бюджетной классификации Российской Федерации"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16926" y="1916832"/>
            <a:ext cx="77435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Классификация операций сектора государственного управления</a:t>
            </a:r>
            <a:r>
              <a:rPr lang="ru-RU" sz="2800" dirty="0"/>
              <a:t> (далее –</a:t>
            </a:r>
            <a:r>
              <a:rPr lang="ru-RU" sz="2800" b="1" dirty="0"/>
              <a:t>КОСГУ</a:t>
            </a:r>
            <a:r>
              <a:rPr lang="ru-RU" sz="2800" dirty="0"/>
              <a:t>) – </a:t>
            </a:r>
            <a:r>
              <a:rPr lang="ru-RU" sz="2800" b="1" dirty="0"/>
              <a:t>это</a:t>
            </a:r>
            <a:r>
              <a:rPr lang="ru-RU" sz="2800" dirty="0"/>
              <a:t> группировка этих операций в зависимости от их экономического содержания.</a:t>
            </a:r>
          </a:p>
        </p:txBody>
      </p:sp>
    </p:spTree>
    <p:extLst>
      <p:ext uri="{BB962C8B-B14F-4D97-AF65-F5344CB8AC3E}">
        <p14:creationId xmlns:p14="http://schemas.microsoft.com/office/powerpoint/2010/main" val="2502397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Группы КОСГУ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926" y="572408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Приказ Минфина России от 01.07.2013 N 65н (ред. от 16.06.2017) "Об утверждении Указаний о порядке применения бюджетной классификации Российской Федерации"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16926" y="1916832"/>
            <a:ext cx="77435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100 – доходы;</a:t>
            </a:r>
          </a:p>
          <a:p>
            <a:r>
              <a:rPr lang="ru-RU" sz="2800" dirty="0" smtClean="0"/>
              <a:t>200 – расходы;</a:t>
            </a:r>
          </a:p>
          <a:p>
            <a:r>
              <a:rPr lang="ru-RU" sz="2800" dirty="0" smtClean="0"/>
              <a:t>300 – поступление нефинансовых активов;</a:t>
            </a:r>
          </a:p>
          <a:p>
            <a:r>
              <a:rPr lang="ru-RU" sz="2800" dirty="0" smtClean="0"/>
              <a:t>400 – выбытие нефинансовых активов;</a:t>
            </a:r>
          </a:p>
          <a:p>
            <a:r>
              <a:rPr lang="ru-RU" sz="2800" dirty="0" smtClean="0"/>
              <a:t>500 – поступление финансовых активов;</a:t>
            </a:r>
          </a:p>
          <a:p>
            <a:r>
              <a:rPr lang="ru-RU" sz="2800" dirty="0" smtClean="0"/>
              <a:t>600 – выбытие финансовых активов;</a:t>
            </a:r>
          </a:p>
          <a:p>
            <a:r>
              <a:rPr lang="ru-RU" sz="2800" dirty="0" smtClean="0"/>
              <a:t>700 – увеличение обязательств;</a:t>
            </a:r>
          </a:p>
          <a:p>
            <a:r>
              <a:rPr lang="ru-RU" sz="2800" dirty="0" smtClean="0"/>
              <a:t>800 – уменьшение обязательств.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0339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Основные статьи расходов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926" y="572408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Приказ Минфина России от 01.07.2013 N 65н (ред. от 16.06.2017) "Об утверждении Указаний о порядке применения бюджетной классификации Российской Федерации"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16926" y="1322877"/>
            <a:ext cx="774350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211 – заработная плата;</a:t>
            </a:r>
          </a:p>
          <a:p>
            <a:r>
              <a:rPr lang="ru-RU" sz="2600" dirty="0" smtClean="0"/>
              <a:t>213 – начисления на оплату труда;</a:t>
            </a:r>
          </a:p>
          <a:p>
            <a:r>
              <a:rPr lang="ru-RU" sz="2600" dirty="0" smtClean="0"/>
              <a:t>221 – услуги связи;</a:t>
            </a:r>
          </a:p>
          <a:p>
            <a:r>
              <a:rPr lang="ru-RU" sz="2600" dirty="0" smtClean="0"/>
              <a:t>222 – транспортные услуги;</a:t>
            </a:r>
          </a:p>
          <a:p>
            <a:r>
              <a:rPr lang="ru-RU" sz="2600" dirty="0" smtClean="0"/>
              <a:t>223 – коммунальные услуги;</a:t>
            </a:r>
          </a:p>
          <a:p>
            <a:r>
              <a:rPr lang="ru-RU" sz="2600" dirty="0" smtClean="0"/>
              <a:t>225 – услуги по содержанию имущества;</a:t>
            </a:r>
          </a:p>
          <a:p>
            <a:r>
              <a:rPr lang="ru-RU" sz="2600" dirty="0" smtClean="0"/>
              <a:t>226 – прочие работы (услуги);</a:t>
            </a:r>
          </a:p>
          <a:p>
            <a:r>
              <a:rPr lang="ru-RU" sz="2600" dirty="0" smtClean="0"/>
              <a:t>310 – увеличение стоимости основных средств;</a:t>
            </a:r>
          </a:p>
          <a:p>
            <a:r>
              <a:rPr lang="ru-RU" sz="2600" dirty="0" smtClean="0"/>
              <a:t>340 – увеличение стоимости материальных запасов.</a:t>
            </a: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913355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Источники формирования доходной части ПФХД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926" y="572408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Приказ Минфина России от 01.07.2013 N 65н (ред. от 16.06.2017) "Об утверждении Указаний о порядке применения бюджетной классификации Российской Федерации"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1828998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30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Источники финансирования образовательной организации</a:t>
            </a:r>
            <a:endParaRPr lang="ru-RU" sz="28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30270614"/>
              </p:ext>
            </p:extLst>
          </p:nvPr>
        </p:nvGraphicFramePr>
        <p:xfrm>
          <a:off x="971600" y="1196752"/>
          <a:ext cx="71287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4200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Источники финансирования образовательной организации</a:t>
            </a:r>
            <a:endParaRPr lang="ru-RU" sz="28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94474335"/>
              </p:ext>
            </p:extLst>
          </p:nvPr>
        </p:nvGraphicFramePr>
        <p:xfrm>
          <a:off x="611560" y="1397000"/>
          <a:ext cx="7848872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9374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Источники финансирования образовательной организации</a:t>
            </a:r>
            <a:endParaRPr lang="ru-RU" sz="28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45491436"/>
              </p:ext>
            </p:extLst>
          </p:nvPr>
        </p:nvGraphicFramePr>
        <p:xfrm>
          <a:off x="611560" y="1397000"/>
          <a:ext cx="7848872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04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Типы образовательных организаций.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4509119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п.2 ст. 9.1 Федеральный закон от 12.01.1996 N 7-ФЗ (ред. от 19.12.2016) </a:t>
            </a:r>
          </a:p>
          <a:p>
            <a:r>
              <a:rPr lang="ru-RU" dirty="0" smtClean="0"/>
              <a:t>"О некоммерческих организациях" ;</a:t>
            </a:r>
          </a:p>
          <a:p>
            <a:endParaRPr lang="ru-RU" dirty="0" smtClean="0"/>
          </a:p>
          <a:p>
            <a:r>
              <a:rPr lang="ru-RU" dirty="0" smtClean="0"/>
              <a:t>Федеральный закон "О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учреждений" от 08.05.2010 N 83-ФЗ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2855767"/>
              </p:ext>
            </p:extLst>
          </p:nvPr>
        </p:nvGraphicFramePr>
        <p:xfrm>
          <a:off x="467544" y="1916832"/>
          <a:ext cx="8208912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4440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352928" cy="2232248"/>
          </a:xfrm>
        </p:spPr>
        <p:txBody>
          <a:bodyPr/>
          <a:lstStyle/>
          <a:p>
            <a:pPr algn="ctr"/>
            <a:r>
              <a:rPr lang="ru-RU" sz="3600" b="1" dirty="0" smtClean="0"/>
              <a:t>Спасибо за внимание!</a:t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?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0379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Казенное учреждение.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594928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БК РФ, </a:t>
            </a:r>
          </a:p>
          <a:p>
            <a:r>
              <a:rPr lang="ru-RU" dirty="0" smtClean="0"/>
              <a:t>Статья 161. Особенности правового положения казенных учреждений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95044" y="2276872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Казенное учреждение находится в ведении органа государственной власти (государственного органа), органа местного самоуправления, осуществляющего бюджетные полномочия главного распорядителя (распорядителя) бюджетных средств.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5210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Бюджетное учреждение.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594928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ст. 9.2 Федеральный закон от 12.01.1996 N 7-ФЗ (ред. от 19.12.2016) </a:t>
            </a:r>
          </a:p>
          <a:p>
            <a:r>
              <a:rPr lang="ru-RU" dirty="0" smtClean="0"/>
              <a:t>"О некоммерческих организациях"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95044" y="1628800"/>
            <a:ext cx="79928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Бюджетным учреждением признается некоммерческая организация, созданная Российской Федерацией, субъектом Российской Федерации или муниципальным образованием для выполнения работ, оказания услуг в целях обеспечения реализации предусмотренных законодательством Российской Федерации полномочий соответственно органов государственной власти (государственных органов) или органов местного самоуправления в сферах науки, образования, здравоохранения, культуры, социальной защиты, занятости населения, физической культуры и спорта, а также в иных сферах.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69847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Автономное учреждение.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594928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ст. 2 Федеральный закон от 03.11.2006 N 174-ФЗ (ред. от 03.07.2016) "Об автономных учреждениях"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95044" y="1484784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Автономным учреждением признается некоммерческая организация, созданная Российской Федерацией, субъектом Российской Федерации или муниципальным образованием для выполнения работ, оказания услуг в целях осуществления предусмотренных законодательством Российской Федерации полномочий органов государственной власти, полномочий органов местного самоуправления в сферах науки, образования, здравоохранения, культуры, средств массовой информации, социальной защиты, занятости населения, физической культуры и спорта, а также в иных сферах в случаях, установленных федеральными законами (в том числе при проведении мероприятий по работе с детьми и молодежью в указанных сферах).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2120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352928" cy="720080"/>
          </a:xfrm>
        </p:spPr>
        <p:txBody>
          <a:bodyPr/>
          <a:lstStyle/>
          <a:p>
            <a:pPr algn="ctr"/>
            <a:r>
              <a:rPr lang="ru-RU" sz="3200" b="1" dirty="0" smtClean="0"/>
              <a:t>Основные различия между типами учреждений.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613394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Федеральный закон  N 83-ФЗ от 08.05.2010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340768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Способ финансирования (бюджетная смета/на основе государственного (муниципального) задания).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Форма финансирования (бюджетная смета/субсидии на выполнение задания).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Учет доходов от приносящей доход деятельности (доходы в бюджет/в самостоятельное распоряжение).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Открытие счетов (казначейство/кредитные организации).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Распоряжение имуществом (бюджетный план счетов/план счетов с ведением аналитического учета по КОСГУ).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Заключение контрактов (44-ФЗ/223-ФЗ).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Финансовые вложения и операции.</a:t>
            </a:r>
          </a:p>
        </p:txBody>
      </p:sp>
    </p:spTree>
    <p:extLst>
      <p:ext uri="{BB962C8B-B14F-4D97-AF65-F5344CB8AC3E}">
        <p14:creationId xmlns:p14="http://schemas.microsoft.com/office/powerpoint/2010/main" val="153702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Государственное (муниципальное) задание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613394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БК РФ, Статья 69.2. Государственное (муниципальное) задание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844824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Государственное (муниципальное) задание формируется для бюджетных и автономных учреждений, а также казенных учреждений, определенных в соответствии с решением органа государственной власти (государственного органа), органа местного самоуправления, осуществляющего бюджетные полномочия главного распорядителя бюджетных средств.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46080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Структура государственного </a:t>
            </a:r>
            <a:br>
              <a:rPr lang="ru-RU" sz="2800" b="1" dirty="0" smtClean="0"/>
            </a:br>
            <a:r>
              <a:rPr lang="ru-RU" sz="2800" b="1" dirty="0" smtClean="0"/>
              <a:t>(муниципального) задания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613394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БК РФ, Статья 69.2. Государственное (муниципальное) задание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9751" y="1628800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показатели, характеризующие качество и (или) объем (содержание) оказываемых государственных (муниципальных) услуг (выполняемых работ</a:t>
            </a:r>
            <a:r>
              <a:rPr lang="ru-RU" sz="2400" dirty="0" smtClean="0"/>
              <a:t>);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порядок контроля за исполнением государственного (муниципального) задания, в том числе условия и порядок его досрочного прекращения</a:t>
            </a:r>
            <a:r>
              <a:rPr lang="ru-RU" sz="2400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требования к отчетности об исполнении государственного (муниципального) задания.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911746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78" y="404664"/>
            <a:ext cx="8352928" cy="720080"/>
          </a:xfrm>
        </p:spPr>
        <p:txBody>
          <a:bodyPr/>
          <a:lstStyle/>
          <a:p>
            <a:pPr algn="ctr"/>
            <a:r>
              <a:rPr lang="ru-RU" sz="2800" b="1" dirty="0" smtClean="0"/>
              <a:t>План финансово-хозяйственной деятельности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926" y="572408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Приказ Минфина России от 28.07.2010 N 81н (ред. от 29.08.2016) "О требованиях к плану финансово-хозяйственной деятельности государственного (муниципального) учреждения"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9751" y="1628800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План финансово-хозяйственной деятельности государственного (муниципального) учреждения - один из важнейших документов, регламентирующих деятельность бюджетных и автономных учреждений. </a:t>
            </a:r>
          </a:p>
          <a:p>
            <a:endParaRPr lang="ru-RU" sz="2400" dirty="0"/>
          </a:p>
          <a:p>
            <a:r>
              <a:rPr lang="ru-RU" sz="2400" dirty="0" smtClean="0"/>
              <a:t>Содержит сведения о планируемой на финансовый год (плановый период) финансово-хозяйственной деятельности государственного (муниципального) учреждения.</a:t>
            </a:r>
          </a:p>
        </p:txBody>
      </p:sp>
    </p:spTree>
    <p:extLst>
      <p:ext uri="{BB962C8B-B14F-4D97-AF65-F5344CB8AC3E}">
        <p14:creationId xmlns:p14="http://schemas.microsoft.com/office/powerpoint/2010/main" val="2372883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107</TotalTime>
  <Words>1108</Words>
  <Application>Microsoft Office PowerPoint</Application>
  <PresentationFormat>Экран 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Palatino Linotype</vt:lpstr>
      <vt:lpstr>Wingdings</vt:lpstr>
      <vt:lpstr>Базовая</vt:lpstr>
      <vt:lpstr>Финансово-хозяйственная деятельность образовательной организации.</vt:lpstr>
      <vt:lpstr>Типы образовательных организаций.</vt:lpstr>
      <vt:lpstr>Казенное учреждение.</vt:lpstr>
      <vt:lpstr>Бюджетное учреждение.</vt:lpstr>
      <vt:lpstr>Автономное учреждение.</vt:lpstr>
      <vt:lpstr>Основные различия между типами учреждений.</vt:lpstr>
      <vt:lpstr>Государственное (муниципальное) задание</vt:lpstr>
      <vt:lpstr>Структура государственного  (муниципального) задания</vt:lpstr>
      <vt:lpstr>План финансово-хозяйственной деятельности</vt:lpstr>
      <vt:lpstr>Особенности формирования ПФХД</vt:lpstr>
      <vt:lpstr>Заголовочная часть ПФХД</vt:lpstr>
      <vt:lpstr>Содержательная часть ПФХД</vt:lpstr>
      <vt:lpstr>КОСГУ</vt:lpstr>
      <vt:lpstr>Группы КОСГУ</vt:lpstr>
      <vt:lpstr>Основные статьи расходов</vt:lpstr>
      <vt:lpstr>Источники формирования доходной части ПФХД</vt:lpstr>
      <vt:lpstr>Источники финансирования образовательной организации</vt:lpstr>
      <vt:lpstr>Источники финансирования образовательной организации</vt:lpstr>
      <vt:lpstr>Источники финансирования образовательной организации</vt:lpstr>
      <vt:lpstr>Спасибо за внимание!  ?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Финансово-хозяйственная деятельность образовательной организации.</dc:title>
  <dc:creator>Andrey</dc:creator>
  <cp:lastModifiedBy>Director</cp:lastModifiedBy>
  <cp:revision>13</cp:revision>
  <dcterms:created xsi:type="dcterms:W3CDTF">2017-10-12T02:32:34Z</dcterms:created>
  <dcterms:modified xsi:type="dcterms:W3CDTF">2018-10-05T08:04:20Z</dcterms:modified>
</cp:coreProperties>
</file>